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9" name="图片 1" descr="印花税税目税率表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7413" y="279400"/>
            <a:ext cx="4827587" cy="629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图片 3" descr="印花税税目税率表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1600" y="333375"/>
            <a:ext cx="5789613" cy="6308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/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DejaVu Sans</vt:lpstr>
      <vt:lpstr>Calibri</vt:lpstr>
      <vt:lpstr>微软雅黑</vt:lpstr>
      <vt:lpstr>Arial Unicode MS</vt:lpstr>
      <vt:lpstr>默认设计模板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wps</dc:creator>
  <cp:lastModifiedBy>zss</cp:lastModifiedBy>
  <cp:revision>3</cp:revision>
  <dcterms:created xsi:type="dcterms:W3CDTF">2023-04-12T16:16:01Z</dcterms:created>
  <dcterms:modified xsi:type="dcterms:W3CDTF">2025-07-08T01:07:19Z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2052-12.1.0.21915</vt:lpwstr>
  </property>
  <property fmtid="{D5CDD505-2E9C-101B-9397-08002B2CF9AE}" pid="3" name="ICV">
    <vt:lpwstr>A45AD55C2B7F417FA5478E5636875FAB_13</vt:lpwstr>
  </property>
</Properties>
</file>