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1" descr="印花税税目税率表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7413" y="279400"/>
            <a:ext cx="4827587" cy="629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3" descr="印花税税目税率表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333375"/>
            <a:ext cx="5789613" cy="6308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/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DejaVu Sans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wps</dc:creator>
  <cp:lastModifiedBy>zss</cp:lastModifiedBy>
  <cp:revision>3</cp:revision>
  <dcterms:created xsi:type="dcterms:W3CDTF">2023-04-12T16:16:01Z</dcterms:created>
  <dcterms:modified xsi:type="dcterms:W3CDTF">2025-07-08T01:07:19Z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A45AD55C2B7F417FA5478E5636875FAB_13</vt:lpwstr>
  </property>
</Properties>
</file>