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handoutMasterIdLst>
    <p:handoutMasterId r:id="rId4"/>
  </p:handoutMasterIdLst>
  <p:sldIdLst>
    <p:sldId id="274" r:id="rId2"/>
  </p:sldIdLst>
  <p:sldSz cx="25199975" cy="46799500"/>
  <p:notesSz cx="9144000" cy="6858000"/>
  <p:custDataLst>
    <p:tags r:id="rId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703" userDrawn="1">
          <p15:clr>
            <a:srgbClr val="A4A3A4"/>
          </p15:clr>
        </p15:guide>
        <p15:guide id="2" pos="534" userDrawn="1">
          <p15:clr>
            <a:srgbClr val="A4A3A4"/>
          </p15:clr>
        </p15:guide>
        <p15:guide id="3" orient="horz" pos="27690" userDrawn="1">
          <p15:clr>
            <a:srgbClr val="A4A3A4"/>
          </p15:clr>
        </p15:guide>
        <p15:guide id="4" pos="153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DFF"/>
    <a:srgbClr val="FAF708"/>
    <a:srgbClr val="30DD00"/>
    <a:srgbClr val="E1F70C"/>
    <a:srgbClr val="5B9BD5"/>
    <a:srgbClr val="E50D10"/>
    <a:srgbClr val="7FBFFF"/>
    <a:srgbClr val="00DE01"/>
    <a:srgbClr val="00FF01"/>
    <a:srgbClr val="DD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p:restoredTop sz="94660"/>
  </p:normalViewPr>
  <p:slideViewPr>
    <p:cSldViewPr snapToGrid="0" showGuides="1">
      <p:cViewPr varScale="1">
        <p:scale>
          <a:sx n="12" d="100"/>
          <a:sy n="12" d="100"/>
        </p:scale>
        <p:origin x="2837" y="163"/>
      </p:cViewPr>
      <p:guideLst>
        <p:guide orient="horz" pos="21703"/>
        <p:guide pos="534"/>
        <p:guide orient="horz" pos="27690"/>
        <p:guide pos="15308"/>
      </p:guideLst>
    </p:cSldViewPr>
  </p:slideViewPr>
  <p:notesTextViewPr>
    <p:cViewPr>
      <p:scale>
        <a:sx n="3" d="2"/>
        <a:sy n="3" d="2"/>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5144799-3716-4B39-B312-6456AD6DC247}" type="datetimeFigureOut">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2026/4/2</a:t>
            </a:fld>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600" strike="noStrike" noProof="1" dirty="0">
                <a:latin typeface="微软雅黑" panose="020B0503020204020204" pitchFamily="34" charset="-122"/>
                <a:ea typeface="微软雅黑" panose="020B0503020204020204" pitchFamily="34" charset="-122"/>
                <a:cs typeface="+mn-cs"/>
              </a:rPr>
              <a:t>‹#›</a:t>
            </a:fld>
            <a:endParaRPr lang="zh-CN" altLang="en-US" sz="1600" strike="noStrike" noProof="1">
              <a:latin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11A5B66-1678-411F-B8FF-CA1D918F0A69}"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2026/4/2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3948113" y="857250"/>
            <a:ext cx="1247775" cy="23145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p>
        </p:txBody>
      </p:sp>
      <p:sp>
        <p:nvSpPr>
          <p:cNvPr id="6" name="页脚占位符 5"/>
          <p:cNvSpPr>
            <a:spLocks noGrp="1"/>
          </p:cNvSpPr>
          <p:nvPr>
            <p:ph type="ftr" sz="quarter" idx="4"/>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微软雅黑" panose="020B0503020204020204" pitchFamily="34" charset="-122"/>
                <a:ea typeface="微软雅黑" panose="020B0503020204020204" pitchFamily="34" charset="-122"/>
                <a:cs typeface="+mn-cs"/>
              </a:rPr>
              <a:t>‹#›</a:t>
            </a:fld>
            <a:endParaRPr lang="zh-CN" altLang="en-US" sz="1200" strike="noStrike" noProof="1">
              <a:latin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xfrm>
            <a:off x="914400" y="3300413"/>
            <a:ext cx="7315200" cy="2700337"/>
          </a:xfrm>
          <a:noFill/>
          <a:ln>
            <a:noFill/>
          </a:ln>
        </p:spPr>
        <p:txBody>
          <a:bodyPr wrap="square" lIns="91440" tIns="45720" rIns="91440" bIns="45720" anchor="t"/>
          <a:lstStyle/>
          <a:p>
            <a:pPr lvl="0" eaLnBrk="1" hangingPunct="1">
              <a:spcBef>
                <a:spcPct val="0"/>
              </a:spcBef>
            </a:pPr>
            <a:endParaRPr lang="zh-CN" altLang="en-US" dirty="0"/>
          </a:p>
        </p:txBody>
      </p:sp>
      <p:sp>
        <p:nvSpPr>
          <p:cNvPr id="9219" name="灯片编号占位符 3"/>
          <p:cNvSpPr txBox="1">
            <a:spLocks noGrp="1"/>
          </p:cNvSpPr>
          <p:nvPr>
            <p:ph type="sldNum" sz="quarter"/>
          </p:nvPr>
        </p:nvSpPr>
        <p:spPr>
          <a:xfrm>
            <a:off x="5180013" y="6513513"/>
            <a:ext cx="3962400" cy="3444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微软雅黑" panose="020B0503020204020204" pitchFamily="34" charset="-122"/>
                <a:ea typeface="微软雅黑" panose="020B0503020204020204" pitchFamily="34" charset="-122"/>
              </a:rPr>
              <a:t>1</a:t>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84599" y="17662810"/>
            <a:ext cx="22430805" cy="6136048"/>
          </a:xfrm>
        </p:spPr>
        <p:txBody>
          <a:bodyPr rIns="25400" anchor="t"/>
          <a:lstStyle>
            <a:lvl1pPr algn="ctr">
              <a:defRPr sz="14880" b="0" spc="600">
                <a:effectLst>
                  <a:outerShdw blurRad="38100" dist="38100" dir="2700000" algn="tl">
                    <a:srgbClr val="000000">
                      <a:alpha val="43137"/>
                    </a:srgbClr>
                  </a:outerShdw>
                </a:effectLst>
              </a:defRPr>
            </a:lvl1pPr>
          </a:lstStyle>
          <a:p>
            <a:pPr fontAlgn="base"/>
            <a:r>
              <a:rPr lang="zh-CN" altLang="en-US" sz="14880" strike="noStrike" noProof="1"/>
              <a:t>单击此处编辑母版标题样式</a:t>
            </a:r>
            <a:endParaRPr lang="zh-CN" altLang="en-US" strike="noStrike" noProof="1"/>
          </a:p>
        </p:txBody>
      </p:sp>
      <p:sp>
        <p:nvSpPr>
          <p:cNvPr id="3" name="副标题 2"/>
          <p:cNvSpPr>
            <a:spLocks noGrp="1"/>
          </p:cNvSpPr>
          <p:nvPr>
            <p:ph type="subTitle" idx="1"/>
          </p:nvPr>
        </p:nvSpPr>
        <p:spPr>
          <a:xfrm>
            <a:off x="1384599" y="24336001"/>
            <a:ext cx="22430805" cy="6489655"/>
          </a:xfrm>
        </p:spPr>
        <p:txBody>
          <a:bodyPr tIns="38100" rIns="76200" bIns="38100">
            <a:noAutofit/>
          </a:bodyPr>
          <a:lstStyle>
            <a:lvl1pPr marL="0" indent="0" algn="ctr" eaLnBrk="1" fontAlgn="auto" latinLnBrk="0" hangingPunct="1">
              <a:lnSpc>
                <a:spcPct val="100000"/>
              </a:lnSpc>
              <a:buNone/>
              <a:defRPr sz="6615" u="none" strike="noStrike" kern="1200" cap="none" spc="200" normalizeH="0" baseline="0">
                <a:solidFill>
                  <a:schemeClr val="tx1"/>
                </a:solidFill>
                <a:uFillTx/>
              </a:defRPr>
            </a:lvl1pPr>
            <a:lvl2pPr marL="1259840" indent="0" algn="ctr">
              <a:buNone/>
              <a:defRPr sz="5510"/>
            </a:lvl2pPr>
            <a:lvl3pPr marL="2520315" indent="0" algn="ctr">
              <a:buNone/>
              <a:defRPr sz="4960"/>
            </a:lvl3pPr>
            <a:lvl4pPr marL="3780155" indent="0" algn="ctr">
              <a:buNone/>
              <a:defRPr sz="4410"/>
            </a:lvl4pPr>
            <a:lvl5pPr marL="5039995" indent="0" algn="ctr">
              <a:buNone/>
              <a:defRPr sz="4410"/>
            </a:lvl5pPr>
            <a:lvl6pPr marL="6299835" indent="0" algn="ctr">
              <a:buNone/>
              <a:defRPr sz="4410"/>
            </a:lvl6pPr>
            <a:lvl7pPr marL="7560310" indent="0" algn="ctr">
              <a:buNone/>
              <a:defRPr sz="4410"/>
            </a:lvl7pPr>
            <a:lvl8pPr marL="8820150" indent="0" algn="ctr">
              <a:buNone/>
              <a:defRPr sz="4410"/>
            </a:lvl8pPr>
            <a:lvl9pPr marL="10079990" indent="0" algn="ctr">
              <a:buNone/>
              <a:defRPr sz="4410"/>
            </a:lvl9pPr>
          </a:lstStyle>
          <a:p>
            <a:pPr fontAlgn="auto"/>
            <a:r>
              <a:rPr lang="zh-CN" altLang="en-US" sz="6615"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1384698" y="6500055"/>
            <a:ext cx="22430805" cy="343937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384599" y="17662810"/>
            <a:ext cx="22430805" cy="6136048"/>
          </a:xfrm>
        </p:spPr>
        <p:txBody>
          <a:bodyPr rIns="25400" anchor="t"/>
          <a:lstStyle>
            <a:lvl1pPr marL="0" marR="0" algn="ctr" defTabSz="914400" rtl="0" eaLnBrk="1" fontAlgn="auto" latinLnBrk="0" hangingPunct="1">
              <a:lnSpc>
                <a:spcPct val="100000"/>
              </a:lnSpc>
              <a:buNone/>
              <a:defRPr kumimoji="0" lang="zh-CN" altLang="en-US" sz="1488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lang="zh-CN" altLang="en-US" sz="14880"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1384599" y="8844095"/>
            <a:ext cx="22430805" cy="34402948"/>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84698" y="25991334"/>
            <a:ext cx="22430805" cy="4264034"/>
          </a:xfrm>
        </p:spPr>
        <p:txBody>
          <a:bodyPr rIns="63500" anchor="t"/>
          <a:lstStyle>
            <a:lvl1pPr>
              <a:defRPr sz="9920" b="0" u="none" strike="noStrike" kern="1200" cap="none" spc="300" normalizeH="0">
                <a:solidFill>
                  <a:schemeClr val="tx1"/>
                </a:solidFill>
                <a:effectLst>
                  <a:outerShdw blurRad="38100" dist="38100" dir="2700000" algn="tl">
                    <a:srgbClr val="000000">
                      <a:alpha val="43137"/>
                    </a:srgbClr>
                  </a:outerShdw>
                </a:effectLst>
                <a:uFillTx/>
              </a:defRPr>
            </a:lvl1pPr>
          </a:lstStyle>
          <a:p>
            <a:pPr fontAlgn="base"/>
            <a:r>
              <a:rPr lang="zh-CN" altLang="en-US" sz="9920" strike="noStrike" noProof="1"/>
              <a:t>单击此处编辑母版标题样式</a:t>
            </a:r>
            <a:endParaRPr lang="zh-CN" altLang="en-US" strike="noStrike" noProof="1"/>
          </a:p>
        </p:txBody>
      </p:sp>
      <p:sp>
        <p:nvSpPr>
          <p:cNvPr id="3" name="文本占位符 2"/>
          <p:cNvSpPr>
            <a:spLocks noGrp="1"/>
          </p:cNvSpPr>
          <p:nvPr>
            <p:ph type="body" idx="1"/>
          </p:nvPr>
        </p:nvSpPr>
        <p:spPr>
          <a:xfrm>
            <a:off x="1384687" y="30788334"/>
            <a:ext cx="22430805" cy="7356328"/>
          </a:xfrm>
        </p:spPr>
        <p:txBody>
          <a:bodyPr tIns="38100" rIns="76200" bIns="38100">
            <a:noAutofit/>
          </a:bodyPr>
          <a:lstStyle>
            <a:lvl1pPr marL="0" indent="0" eaLnBrk="1" fontAlgn="auto" latinLnBrk="0" hangingPunct="1">
              <a:buNone/>
              <a:defRPr kumimoji="0" lang="zh-CN" altLang="en-US" sz="4410" b="0" i="0" u="none" strike="noStrike" kern="1200" cap="none" spc="150" normalizeH="0" baseline="0" noProof="1">
                <a:solidFill>
                  <a:schemeClr val="tx1"/>
                </a:solidFill>
                <a:uFillTx/>
                <a:latin typeface="+mn-lt"/>
                <a:ea typeface="+mn-ea"/>
                <a:cs typeface="+mn-cs"/>
                <a:sym typeface="+mn-ea"/>
              </a:defRPr>
            </a:lvl1pPr>
            <a:lvl2pPr marL="1259840" indent="0">
              <a:buNone/>
              <a:defRPr sz="5510">
                <a:solidFill>
                  <a:schemeClr val="tx1">
                    <a:tint val="75000"/>
                  </a:schemeClr>
                </a:solidFill>
              </a:defRPr>
            </a:lvl2pPr>
            <a:lvl3pPr marL="2520315" indent="0">
              <a:buNone/>
              <a:defRPr sz="4960">
                <a:solidFill>
                  <a:schemeClr val="tx1">
                    <a:tint val="75000"/>
                  </a:schemeClr>
                </a:solidFill>
              </a:defRPr>
            </a:lvl3pPr>
            <a:lvl4pPr marL="3780155" indent="0">
              <a:buNone/>
              <a:defRPr sz="4410">
                <a:solidFill>
                  <a:schemeClr val="tx1">
                    <a:tint val="75000"/>
                  </a:schemeClr>
                </a:solidFill>
              </a:defRPr>
            </a:lvl4pPr>
            <a:lvl5pPr marL="5039995" indent="0">
              <a:buNone/>
              <a:defRPr sz="4410">
                <a:solidFill>
                  <a:schemeClr val="tx1">
                    <a:tint val="75000"/>
                  </a:schemeClr>
                </a:solidFill>
              </a:defRPr>
            </a:lvl5pPr>
            <a:lvl6pPr marL="6299835" indent="0">
              <a:buNone/>
              <a:defRPr sz="4410">
                <a:solidFill>
                  <a:schemeClr val="tx1">
                    <a:tint val="75000"/>
                  </a:schemeClr>
                </a:solidFill>
              </a:defRPr>
            </a:lvl6pPr>
            <a:lvl7pPr marL="7560310" indent="0">
              <a:buNone/>
              <a:defRPr sz="4410">
                <a:solidFill>
                  <a:schemeClr val="tx1">
                    <a:tint val="75000"/>
                  </a:schemeClr>
                </a:solidFill>
              </a:defRPr>
            </a:lvl7pPr>
            <a:lvl8pPr marL="8820150" indent="0">
              <a:buNone/>
              <a:defRPr sz="4410">
                <a:solidFill>
                  <a:schemeClr val="tx1">
                    <a:tint val="75000"/>
                  </a:schemeClr>
                </a:solidFill>
              </a:defRPr>
            </a:lvl8pPr>
            <a:lvl9pPr marL="10079990" indent="0">
              <a:buNone/>
              <a:defRPr sz="4410">
                <a:solidFill>
                  <a:schemeClr val="tx1">
                    <a:tint val="75000"/>
                  </a:schemeClr>
                </a:solidFill>
              </a:defRPr>
            </a:lvl9pPr>
          </a:lstStyle>
          <a:p>
            <a:pPr lvl="0" fontAlgn="auto"/>
            <a:r>
              <a:rPr lang="zh-CN" altLang="en-US" sz="441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1384698" y="8844095"/>
            <a:ext cx="10920087" cy="34393702"/>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内容占位符 3"/>
          <p:cNvSpPr>
            <a:spLocks noGrp="1"/>
          </p:cNvSpPr>
          <p:nvPr>
            <p:ph sz="half" idx="2"/>
          </p:nvPr>
        </p:nvSpPr>
        <p:spPr>
          <a:xfrm>
            <a:off x="12895317" y="8844095"/>
            <a:ext cx="10920087" cy="34393702"/>
          </a:xfrm>
        </p:spPr>
        <p:txBody>
          <a:bodyPr>
            <a:noAutofit/>
          </a:bodyPr>
          <a:lstStyle>
            <a:lvl1pPr>
              <a:defRPr sz="4410">
                <a:solidFill>
                  <a:schemeClr val="tx1">
                    <a:lumMod val="75000"/>
                    <a:lumOff val="25000"/>
                  </a:schemeClr>
                </a:solidFill>
              </a:defRPr>
            </a:lvl1pPr>
            <a:lvl2pPr>
              <a:defRPr sz="4410">
                <a:solidFill>
                  <a:schemeClr val="tx1">
                    <a:lumMod val="75000"/>
                    <a:lumOff val="25000"/>
                  </a:schemeClr>
                </a:solidFill>
              </a:defRPr>
            </a:lvl2pPr>
            <a:lvl3pPr>
              <a:defRPr sz="4410">
                <a:solidFill>
                  <a:schemeClr val="tx1">
                    <a:lumMod val="75000"/>
                    <a:lumOff val="25000"/>
                  </a:schemeClr>
                </a:solidFill>
              </a:defRPr>
            </a:lvl3pPr>
            <a:lvl4pPr>
              <a:defRPr sz="4410">
                <a:solidFill>
                  <a:schemeClr val="tx1">
                    <a:lumMod val="75000"/>
                    <a:lumOff val="25000"/>
                  </a:schemeClr>
                </a:solidFill>
              </a:defRPr>
            </a:lvl4pPr>
            <a:lvl5pPr>
              <a:defRPr sz="4410">
                <a:solidFill>
                  <a:schemeClr val="tx1">
                    <a:lumMod val="75000"/>
                    <a:lumOff val="25000"/>
                  </a:schemeClr>
                </a:solidFill>
              </a:defRPr>
            </a:lvl5pPr>
          </a:lstStyle>
          <a:p>
            <a:pPr lvl="0" fontAlgn="base"/>
            <a:r>
              <a:rPr lang="zh-CN" altLang="en-US" sz="4410" strike="noStrike" noProof="1"/>
              <a:t>单击此处编辑母版文本样式</a:t>
            </a:r>
            <a:endParaRPr lang="zh-CN" altLang="en-US" strike="noStrike" noProof="1"/>
          </a:p>
          <a:p>
            <a:pPr lvl="1" fontAlgn="base"/>
            <a:r>
              <a:rPr lang="zh-CN" altLang="en-US" sz="4410" strike="noStrike" noProof="1"/>
              <a:t>第二级</a:t>
            </a:r>
            <a:endParaRPr lang="zh-CN" altLang="en-US" strike="noStrike" noProof="1"/>
          </a:p>
          <a:p>
            <a:pPr lvl="2" fontAlgn="base"/>
            <a:r>
              <a:rPr lang="zh-CN" altLang="en-US" sz="4410" strike="noStrike" noProof="1"/>
              <a:t>第三级</a:t>
            </a:r>
            <a:endParaRPr lang="zh-CN" altLang="en-US" strike="noStrike" noProof="1"/>
          </a:p>
          <a:p>
            <a:pPr lvl="3" fontAlgn="base"/>
            <a:r>
              <a:rPr lang="zh-CN" altLang="en-US" sz="4410" strike="noStrike" noProof="1"/>
              <a:t>第四级</a:t>
            </a:r>
            <a:endParaRPr lang="zh-CN" altLang="en-US" strike="noStrike" noProof="1"/>
          </a:p>
          <a:p>
            <a:pPr lvl="4" fontAlgn="base"/>
            <a:r>
              <a:rPr lang="zh-CN" altLang="en-US" sz="4410"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1384698" y="8844095"/>
            <a:ext cx="10920087" cy="2600021"/>
          </a:xfrm>
        </p:spPr>
        <p:txBody>
          <a:bodyPr tIns="38100" rIns="76200" bIns="38100">
            <a:noAutofit/>
          </a:bodyPr>
          <a:lstStyle>
            <a:lvl1pPr marL="0" indent="0" eaLnBrk="1" fontAlgn="auto" latinLnBrk="0" hangingPunct="1">
              <a:lnSpc>
                <a:spcPct val="100000"/>
              </a:lnSpc>
              <a:spcAft>
                <a:spcPts val="0"/>
              </a:spcAft>
              <a:buNone/>
              <a:defRPr sz="5510" b="1" u="none" strike="noStrike" kern="1200" cap="none" spc="200" normalizeH="0" baseline="0">
                <a:solidFill>
                  <a:schemeClr val="tx1"/>
                </a:solidFill>
                <a:uFillTx/>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t>单击此处编辑母版文本样式</a:t>
            </a:r>
            <a:endParaRPr lang="zh-CN" altLang="en-US" strike="noStrike" noProof="1"/>
          </a:p>
        </p:txBody>
      </p:sp>
      <p:sp>
        <p:nvSpPr>
          <p:cNvPr id="4" name="内容占位符 3"/>
          <p:cNvSpPr>
            <a:spLocks noGrp="1"/>
          </p:cNvSpPr>
          <p:nvPr>
            <p:ph sz="half" idx="2"/>
          </p:nvPr>
        </p:nvSpPr>
        <p:spPr>
          <a:xfrm>
            <a:off x="1384687" y="12208693"/>
            <a:ext cx="10920000"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12888853" y="8844095"/>
            <a:ext cx="10920087" cy="2600021"/>
          </a:xfrm>
        </p:spPr>
        <p:txBody>
          <a:bodyPr tIns="38100" rIns="76200" bIns="38100">
            <a:noAutofit/>
          </a:bodyPr>
          <a:lstStyle>
            <a:lvl1pPr marL="0" marR="0" lvl="0" indent="0" algn="l" defTabSz="914400" rtl="0" eaLnBrk="1" fontAlgn="auto" latinLnBrk="0" hangingPunct="1">
              <a:lnSpc>
                <a:spcPct val="100000"/>
              </a:lnSpc>
              <a:spcBef>
                <a:spcPts val="5"/>
              </a:spcBef>
              <a:spcAft>
                <a:spcPts val="0"/>
              </a:spcAft>
              <a:buFont typeface="Arial" panose="020B0604020202020204" pitchFamily="34" charset="0"/>
              <a:buNone/>
              <a:defRPr kumimoji="0" lang="zh-CN" altLang="en-US" sz="5510" b="1" i="0" u="none" strike="noStrike" kern="1200" cap="none" spc="200" normalizeH="0" baseline="0" noProof="1" dirty="0">
                <a:solidFill>
                  <a:schemeClr val="tx1"/>
                </a:solidFill>
                <a:uFillTx/>
                <a:latin typeface="+mn-lt"/>
                <a:ea typeface="+mn-ea"/>
                <a:cs typeface="+mn-cs"/>
                <a:sym typeface="+mn-ea"/>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12888853" y="12208693"/>
            <a:ext cx="10920087"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384698" y="8844095"/>
            <a:ext cx="10920087" cy="34393702"/>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5"/>
              </a:spcBef>
              <a:spcAft>
                <a:spcPts val="1000"/>
              </a:spcAft>
              <a:buFont typeface="Arial" panose="020B0604020202020204" pitchFamily="34" charset="0"/>
              <a:buNone/>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5"/>
              </a:spcBef>
              <a:spcAft>
                <a:spcPts val="1000"/>
              </a:spcAft>
              <a:buClrTx/>
              <a:buSzTx/>
              <a:buFont typeface="Arial" panose="020B0604020202020204" pitchFamily="34" charset="0"/>
              <a:buNone/>
              <a:defRPr/>
            </a:pPr>
            <a:endParaRPr kumimoji="0" lang="zh-CN" altLang="en-US" sz="4410" b="0" i="0" u="none" strike="noStrike" kern="1200" cap="none" spc="15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12895416" y="8844095"/>
            <a:ext cx="10920087" cy="34393702"/>
          </a:xfrm>
        </p:spPr>
        <p:txBody>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fontAlgn="auto"/>
            <a:r>
              <a:rPr sz="4410"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base"/>
            <a:r>
              <a:rPr lang="zh-CN" altLang="en-US" strike="noStrike" noProof="1"/>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849787" y="6500055"/>
            <a:ext cx="1965617" cy="36774694"/>
          </a:xfrm>
        </p:spPr>
        <p:txBody>
          <a:bodyPr vert="eaVert"/>
          <a:lstStyle>
            <a:lvl1pPr marL="0" marR="0" lvl="0" algn="l" defTabSz="914400" rtl="0" eaLnBrk="1" fontAlgn="auto" latinLnBrk="0" hangingPunct="1">
              <a:lnSpc>
                <a:spcPct val="100000"/>
              </a:lnSpc>
              <a:spcAft>
                <a:spcPts val="0"/>
              </a:spcAft>
              <a:buNone/>
              <a:defRPr kumimoji="0" lang="zh-CN" altLang="en-US" sz="6615" b="1" i="0" u="none" strike="noStrike" kern="1200" cap="none" spc="200" normalizeH="0" baseline="0" noProof="1" dirty="0">
                <a:solidFill>
                  <a:schemeClr val="tx1"/>
                </a:solidFill>
                <a:uFillTx/>
                <a:latin typeface="+mj-lt"/>
                <a:ea typeface="+mj-ea"/>
                <a:cs typeface="+mj-cs"/>
                <a:sym typeface="+mn-ea"/>
              </a:defRPr>
            </a:lvl1pPr>
          </a:lstStyle>
          <a:p>
            <a:pPr lvl="0" fontAlgn="auto"/>
            <a:r>
              <a:rPr sz="6615"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1384687" y="6500000"/>
            <a:ext cx="20313988" cy="36774694"/>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3"/>
            </p:custDataLst>
          </p:nvPr>
        </p:nvSpPr>
        <p:spPr>
          <a:xfrm>
            <a:off x="1384300" y="2947988"/>
            <a:ext cx="22431375" cy="4422775"/>
          </a:xfrm>
          <a:prstGeom prst="rect">
            <a:avLst/>
          </a:prstGeom>
          <a:noFill/>
          <a:ln w="9525">
            <a:noFill/>
          </a:ln>
        </p:spPr>
        <p:txBody>
          <a:bodyPr vert="horz" wrap="square" lIns="101600" tIns="38100" rIns="76200" bIns="38100" anchor="ctr"/>
          <a:lstStyle/>
          <a:p>
            <a:pPr lvl="0"/>
            <a:r>
              <a:rPr lang="zh-CN" altLang="en-US"/>
              <a:t>单击此处编辑母版标题样式</a:t>
            </a:r>
          </a:p>
        </p:txBody>
      </p:sp>
      <p:sp>
        <p:nvSpPr>
          <p:cNvPr id="2051" name="文本占位符 2"/>
          <p:cNvSpPr>
            <a:spLocks noGrp="1"/>
          </p:cNvSpPr>
          <p:nvPr>
            <p:ph type="body"/>
            <p:custDataLst>
              <p:tags r:id="rId14"/>
            </p:custDataLst>
          </p:nvPr>
        </p:nvSpPr>
        <p:spPr>
          <a:xfrm>
            <a:off x="1384300" y="8843963"/>
            <a:ext cx="22431375" cy="34393187"/>
          </a:xfrm>
          <a:prstGeom prst="rect">
            <a:avLst/>
          </a:prstGeom>
          <a:noFill/>
          <a:ln w="9525">
            <a:noFill/>
          </a:ln>
        </p:spPr>
        <p:txBody>
          <a:bodyPr vert="horz" wrap="square" lIns="101600" tIns="0" rIns="82550" bIns="0" anchor="t"/>
          <a:lstStyle/>
          <a:p>
            <a:pPr lvl="0"/>
            <a:r>
              <a:rPr lang="zh-CN" altLang="en-US"/>
              <a:t>单击此处编辑母版文本样式</a:t>
            </a:r>
          </a:p>
          <a:p>
            <a:pPr lvl="1" indent="-628650"/>
            <a:r>
              <a:rPr lang="zh-CN" altLang="en-US"/>
              <a:t>第二级</a:t>
            </a:r>
          </a:p>
          <a:p>
            <a:pPr lvl="2" indent="-628650"/>
            <a:r>
              <a:rPr lang="zh-CN" altLang="en-US"/>
              <a:t>第三级</a:t>
            </a:r>
          </a:p>
          <a:p>
            <a:pPr lvl="3" indent="-628650"/>
            <a:r>
              <a:rPr lang="zh-CN" altLang="en-US"/>
              <a:t>第四级</a:t>
            </a:r>
          </a:p>
          <a:p>
            <a:pPr lvl="4" indent="-628650"/>
            <a:r>
              <a:rPr lang="zh-CN" altLang="en-US"/>
              <a:t>第五级</a:t>
            </a:r>
          </a:p>
        </p:txBody>
      </p:sp>
      <p:sp>
        <p:nvSpPr>
          <p:cNvPr id="4" name="日期占位符 3"/>
          <p:cNvSpPr>
            <a:spLocks noGrp="1"/>
          </p:cNvSpPr>
          <p:nvPr>
            <p:ph type="dt" sz="half" idx="2"/>
            <p:custDataLst>
              <p:tags r:id="rId15"/>
            </p:custDataLst>
          </p:nvPr>
        </p:nvSpPr>
        <p:spPr>
          <a:xfrm>
            <a:off x="1817688" y="43332400"/>
            <a:ext cx="5581650" cy="216217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3305">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2026/4/2</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16"/>
            </p:custDataLst>
          </p:nvPr>
        </p:nvSpPr>
        <p:spPr>
          <a:xfrm>
            <a:off x="8507413" y="43332400"/>
            <a:ext cx="8185150" cy="216217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3305">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17"/>
            </p:custDataLst>
          </p:nvPr>
        </p:nvSpPr>
        <p:spPr>
          <a:xfrm>
            <a:off x="17797463" y="43332400"/>
            <a:ext cx="5580063" cy="2162175"/>
          </a:xfrm>
          <a:prstGeom prst="rect">
            <a:avLst/>
          </a:prstGeom>
        </p:spPr>
        <p:txBody>
          <a:bodyPr vert="horz" wrap="square" lIns="91440" tIns="45720" rIns="91440" bIns="45720" numCol="1" anchor="ctr" anchorCtr="0" compatLnSpc="1"/>
          <a:lstStyle>
            <a:lvl1pPr algn="r">
              <a:defRPr sz="33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2519680" rtl="0" eaLnBrk="0" fontAlgn="base" hangingPunct="0">
        <a:spcBef>
          <a:spcPct val="0"/>
        </a:spcBef>
        <a:spcAft>
          <a:spcPct val="0"/>
        </a:spcAft>
        <a:defRPr sz="7700" b="1" kern="1200" spc="200">
          <a:solidFill>
            <a:schemeClr val="tx1"/>
          </a:solidFill>
          <a:latin typeface="+mj-lt"/>
          <a:ea typeface="+mj-ea"/>
          <a:cs typeface="+mj-cs"/>
        </a:defRPr>
      </a:lvl1pPr>
      <a:lvl2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p:titleStyle>
    <p:bodyStyle>
      <a:lvl1pPr marL="628650" indent="-628650" algn="l" defTabSz="2519680" rtl="0" eaLnBrk="0" fontAlgn="base" hangingPunct="0">
        <a:lnSpc>
          <a:spcPct val="130000"/>
        </a:lnSpc>
        <a:spcBef>
          <a:spcPct val="0"/>
        </a:spcBef>
        <a:spcAft>
          <a:spcPts val="1000"/>
        </a:spcAft>
        <a:buFont typeface="Arial" panose="020B0604020202020204" pitchFamily="34" charset="0"/>
        <a:buChar char="•"/>
        <a:defRPr sz="4400" kern="1200" spc="150">
          <a:solidFill>
            <a:schemeClr val="tx1"/>
          </a:solidFill>
          <a:latin typeface="+mn-lt"/>
          <a:ea typeface="+mn-ea"/>
          <a:cs typeface="+mn-cs"/>
        </a:defRPr>
      </a:lvl1pPr>
      <a:lvl2pPr marL="188912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2pPr>
      <a:lvl3pPr marL="314960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3pPr>
      <a:lvl4pPr marL="441007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4pPr>
      <a:lvl5pPr marL="566928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5pPr>
      <a:lvl6pPr marL="6929755"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6pPr>
      <a:lvl7pPr marL="819023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7pPr>
      <a:lvl8pPr marL="945007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8pPr>
      <a:lvl9pPr marL="1070991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9pPr>
    </p:bodyStyle>
    <p:otherStyle>
      <a:defPPr>
        <a:defRPr lang="zh-CN"/>
      </a:defPPr>
      <a:lvl1pPr marL="0" algn="l" defTabSz="2520315" rtl="0" eaLnBrk="1" latinLnBrk="0" hangingPunct="1">
        <a:defRPr sz="4960" kern="1200">
          <a:solidFill>
            <a:schemeClr val="tx1"/>
          </a:solidFill>
          <a:latin typeface="+mn-lt"/>
          <a:ea typeface="+mn-ea"/>
          <a:cs typeface="+mn-cs"/>
        </a:defRPr>
      </a:lvl1pPr>
      <a:lvl2pPr marL="1259840" algn="l" defTabSz="2520315" rtl="0" eaLnBrk="1" latinLnBrk="0" hangingPunct="1">
        <a:defRPr sz="4960" kern="1200">
          <a:solidFill>
            <a:schemeClr val="tx1"/>
          </a:solidFill>
          <a:latin typeface="+mn-lt"/>
          <a:ea typeface="+mn-ea"/>
          <a:cs typeface="+mn-cs"/>
        </a:defRPr>
      </a:lvl2pPr>
      <a:lvl3pPr marL="2520315" algn="l" defTabSz="2520315" rtl="0" eaLnBrk="1" latinLnBrk="0" hangingPunct="1">
        <a:defRPr sz="4960" kern="1200">
          <a:solidFill>
            <a:schemeClr val="tx1"/>
          </a:solidFill>
          <a:latin typeface="+mn-lt"/>
          <a:ea typeface="+mn-ea"/>
          <a:cs typeface="+mn-cs"/>
        </a:defRPr>
      </a:lvl3pPr>
      <a:lvl4pPr marL="3780155" algn="l" defTabSz="2520315" rtl="0" eaLnBrk="1" latinLnBrk="0" hangingPunct="1">
        <a:defRPr sz="4960" kern="1200">
          <a:solidFill>
            <a:schemeClr val="tx1"/>
          </a:solidFill>
          <a:latin typeface="+mn-lt"/>
          <a:ea typeface="+mn-ea"/>
          <a:cs typeface="+mn-cs"/>
        </a:defRPr>
      </a:lvl4pPr>
      <a:lvl5pPr marL="5039995" algn="l" defTabSz="2520315" rtl="0" eaLnBrk="1" latinLnBrk="0" hangingPunct="1">
        <a:defRPr sz="4960" kern="1200">
          <a:solidFill>
            <a:schemeClr val="tx1"/>
          </a:solidFill>
          <a:latin typeface="+mn-lt"/>
          <a:ea typeface="+mn-ea"/>
          <a:cs typeface="+mn-cs"/>
        </a:defRPr>
      </a:lvl5pPr>
      <a:lvl6pPr marL="6299835" algn="l" defTabSz="2520315" rtl="0" eaLnBrk="1" latinLnBrk="0" hangingPunct="1">
        <a:defRPr sz="4960" kern="1200">
          <a:solidFill>
            <a:schemeClr val="tx1"/>
          </a:solidFill>
          <a:latin typeface="+mn-lt"/>
          <a:ea typeface="+mn-ea"/>
          <a:cs typeface="+mn-cs"/>
        </a:defRPr>
      </a:lvl6pPr>
      <a:lvl7pPr marL="7560310" algn="l" defTabSz="2520315" rtl="0" eaLnBrk="1" latinLnBrk="0" hangingPunct="1">
        <a:defRPr sz="4960" kern="1200">
          <a:solidFill>
            <a:schemeClr val="tx1"/>
          </a:solidFill>
          <a:latin typeface="+mn-lt"/>
          <a:ea typeface="+mn-ea"/>
          <a:cs typeface="+mn-cs"/>
        </a:defRPr>
      </a:lvl7pPr>
      <a:lvl8pPr marL="8820150" algn="l" defTabSz="2520315" rtl="0" eaLnBrk="1" latinLnBrk="0" hangingPunct="1">
        <a:defRPr sz="4960" kern="1200">
          <a:solidFill>
            <a:schemeClr val="tx1"/>
          </a:solidFill>
          <a:latin typeface="+mn-lt"/>
          <a:ea typeface="+mn-ea"/>
          <a:cs typeface="+mn-cs"/>
        </a:defRPr>
      </a:lvl8pPr>
      <a:lvl9pPr marL="10079990" algn="l" defTabSz="2520315" rtl="0" eaLnBrk="1" latinLnBrk="0" hangingPunct="1">
        <a:defRPr sz="4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notesSlide" Target="../notesSlides/notesSlid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7"/>
          <p:cNvSpPr/>
          <p:nvPr/>
        </p:nvSpPr>
        <p:spPr>
          <a:xfrm>
            <a:off x="0" y="0"/>
            <a:ext cx="25204738" cy="549116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a:p>
        </p:txBody>
      </p:sp>
      <p:sp>
        <p:nvSpPr>
          <p:cNvPr id="8196" name="object 7"/>
          <p:cNvSpPr/>
          <p:nvPr/>
        </p:nvSpPr>
        <p:spPr>
          <a:xfrm>
            <a:off x="-19050" y="44748450"/>
            <a:ext cx="25204738" cy="204311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a:p>
        </p:txBody>
      </p:sp>
      <p:sp>
        <p:nvSpPr>
          <p:cNvPr id="21" name="矩形 20"/>
          <p:cNvSpPr/>
          <p:nvPr/>
        </p:nvSpPr>
        <p:spPr>
          <a:xfrm>
            <a:off x="600392" y="25167122"/>
            <a:ext cx="23999190" cy="18620256"/>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8"/>
          <p:cNvSpPr txBox="1"/>
          <p:nvPr/>
        </p:nvSpPr>
        <p:spPr>
          <a:xfrm>
            <a:off x="2433638" y="45011975"/>
            <a:ext cx="22064663" cy="1863090"/>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gn="r"/>
            <a:r>
              <a:rPr lang="zh-CN" altLang="en-US" sz="6000" dirty="0">
                <a:solidFill>
                  <a:srgbClr val="CCFFFF"/>
                </a:solidFill>
                <a:ea typeface="黑体" panose="02010609060101010101" pitchFamily="49" charset="-122"/>
                <a:sym typeface="+mn-ea"/>
              </a:rPr>
              <a:t>安宁高新技术产业开发区管理委员会 </a:t>
            </a:r>
            <a:r>
              <a:rPr lang="zh-CN" sz="6000" dirty="0">
                <a:solidFill>
                  <a:srgbClr val="CCFFFF"/>
                </a:solidFill>
                <a:ea typeface="黑体" panose="02010609060101010101" pitchFamily="49" charset="-122"/>
                <a:sym typeface="+mn-ea"/>
              </a:rPr>
              <a:t>安宁市自然资源局</a:t>
            </a:r>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a:p>
            <a:pPr algn="r" fontAlgn="base"/>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13" name="object 8"/>
          <p:cNvSpPr txBox="1"/>
          <p:nvPr/>
        </p:nvSpPr>
        <p:spPr>
          <a:xfrm>
            <a:off x="320992" y="936596"/>
            <a:ext cx="24557990" cy="3340658"/>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r>
              <a:rPr lang="zh-CN" altLang="zh-CN" sz="7200" dirty="0">
                <a:solidFill>
                  <a:srgbClr val="CCFFFF"/>
                </a:solidFill>
                <a:sym typeface="+mn-ea"/>
              </a:rPr>
              <a:t>《</a:t>
            </a:r>
            <a:r>
              <a:rPr lang="zh-CN" altLang="en-US" sz="7200" dirty="0">
                <a:solidFill>
                  <a:srgbClr val="CCFFFF"/>
                </a:solidFill>
                <a:sym typeface="+mn-ea"/>
              </a:rPr>
              <a:t>安宁市“产业园区</a:t>
            </a:r>
            <a:r>
              <a:rPr lang="en-US" altLang="zh-CN" sz="7200" dirty="0">
                <a:solidFill>
                  <a:srgbClr val="CCFFFF"/>
                </a:solidFill>
                <a:sym typeface="+mn-ea"/>
              </a:rPr>
              <a:t>01</a:t>
            </a:r>
            <a:r>
              <a:rPr lang="zh-CN" altLang="en-US" sz="7200" dirty="0">
                <a:solidFill>
                  <a:srgbClr val="CCFFFF"/>
                </a:solidFill>
                <a:sym typeface="+mn-ea"/>
              </a:rPr>
              <a:t>单元”新材料产业园</a:t>
            </a:r>
            <a:r>
              <a:rPr lang="en-US" altLang="zh-CN" sz="7200" dirty="0">
                <a:solidFill>
                  <a:srgbClr val="CCFFFF"/>
                </a:solidFill>
                <a:sym typeface="+mn-ea"/>
              </a:rPr>
              <a:t>DC04-03</a:t>
            </a:r>
            <a:r>
              <a:rPr lang="zh-CN" altLang="en-US" sz="7200" dirty="0">
                <a:solidFill>
                  <a:srgbClr val="CCFFFF"/>
                </a:solidFill>
                <a:sym typeface="+mn-ea"/>
              </a:rPr>
              <a:t>图则地块控制性详细规划维护方案</a:t>
            </a:r>
            <a:r>
              <a:rPr lang="zh-CN" altLang="zh-CN" sz="7200" dirty="0">
                <a:solidFill>
                  <a:srgbClr val="CCFFFF"/>
                </a:solidFill>
                <a:sym typeface="+mn-ea"/>
              </a:rPr>
              <a:t>》</a:t>
            </a:r>
            <a:endParaRPr lang="en-US" altLang="zh-CN" sz="7200" dirty="0">
              <a:solidFill>
                <a:srgbClr val="CCFFFF"/>
              </a:solidFill>
              <a:sym typeface="+mn-ea"/>
            </a:endParaRPr>
          </a:p>
          <a:p>
            <a:r>
              <a:rPr lang="zh-CN" altLang="en-US" sz="7200" dirty="0">
                <a:solidFill>
                  <a:srgbClr val="CCFFFF"/>
                </a:solidFill>
                <a:ea typeface="黑体" panose="02010609060101010101" pitchFamily="49" charset="-122"/>
                <a:sym typeface="+mn-ea"/>
              </a:rPr>
              <a:t>公示暨征求利害关系人意见的公告</a:t>
            </a:r>
            <a:endParaRPr kumimoji="0" lang="zh-CN" altLang="en-US" sz="72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8" name="TextBox 81"/>
          <p:cNvSpPr txBox="1"/>
          <p:nvPr>
            <p:custDataLst>
              <p:tags r:id="rId2"/>
            </p:custDataLst>
          </p:nvPr>
        </p:nvSpPr>
        <p:spPr>
          <a:xfrm>
            <a:off x="1302878" y="16128318"/>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修改说明</a:t>
            </a:r>
          </a:p>
        </p:txBody>
      </p:sp>
      <p:sp>
        <p:nvSpPr>
          <p:cNvPr id="9" name="文本框 8"/>
          <p:cNvSpPr txBox="1"/>
          <p:nvPr/>
        </p:nvSpPr>
        <p:spPr>
          <a:xfrm>
            <a:off x="3609695" y="5814810"/>
            <a:ext cx="20160774" cy="8992398"/>
          </a:xfrm>
          <a:prstGeom prst="rect">
            <a:avLst/>
          </a:prstGeom>
          <a:noFill/>
        </p:spPr>
        <p:txBody>
          <a:bodyPr wrap="square" rtlCol="0">
            <a:spAutoFit/>
          </a:bodyPr>
          <a:lstStyle/>
          <a:p>
            <a:pPr marL="0" lvl="1" indent="-3600000">
              <a:lnSpc>
                <a:spcPct val="130000"/>
              </a:lnSpc>
            </a:pPr>
            <a:r>
              <a:rPr lang="zh-CN" altLang="en-US" sz="3200" dirty="0">
                <a:latin typeface="+mj-ea"/>
                <a:ea typeface="+mj-ea"/>
              </a:rPr>
              <a:t>安宁市人民政府于</a:t>
            </a:r>
            <a:r>
              <a:rPr lang="en-US" altLang="zh-CN" sz="3200" dirty="0">
                <a:latin typeface="+mj-ea"/>
                <a:ea typeface="+mj-ea"/>
              </a:rPr>
              <a:t>2026</a:t>
            </a:r>
            <a:r>
              <a:rPr lang="zh-CN" altLang="en-US" sz="3200" dirty="0">
                <a:latin typeface="+mj-ea"/>
                <a:ea typeface="+mj-ea"/>
              </a:rPr>
              <a:t>年</a:t>
            </a:r>
            <a:r>
              <a:rPr lang="en-US" altLang="zh-CN" sz="3200" spc="70" dirty="0">
                <a:latin typeface="微软雅黑" panose="020B0503020204020204" pitchFamily="34" charset="-122"/>
                <a:ea typeface="微软雅黑" panose="020B0503020204020204" pitchFamily="34" charset="-122"/>
              </a:rPr>
              <a:t>2</a:t>
            </a:r>
            <a:r>
              <a:rPr lang="zh-CN" altLang="en-US" sz="3200" spc="70" dirty="0">
                <a:latin typeface="微软雅黑" panose="020B0503020204020204" pitchFamily="34" charset="-122"/>
                <a:ea typeface="微软雅黑" panose="020B0503020204020204" pitchFamily="34" charset="-122"/>
              </a:rPr>
              <a:t>月</a:t>
            </a:r>
            <a:r>
              <a:rPr lang="en-US" altLang="zh-CN" sz="3200" spc="70" dirty="0">
                <a:latin typeface="微软雅黑" panose="020B0503020204020204" pitchFamily="34" charset="-122"/>
                <a:ea typeface="微软雅黑" panose="020B0503020204020204" pitchFamily="34" charset="-122"/>
              </a:rPr>
              <a:t>28</a:t>
            </a:r>
            <a:r>
              <a:rPr lang="zh-CN" altLang="en-US" sz="3200" spc="70" dirty="0">
                <a:latin typeface="微软雅黑" panose="020B0503020204020204" pitchFamily="34" charset="-122"/>
                <a:ea typeface="微软雅黑" panose="020B0503020204020204" pitchFamily="34" charset="-122"/>
              </a:rPr>
              <a:t>日</a:t>
            </a:r>
            <a:r>
              <a:rPr lang="zh-CN" altLang="en-US" sz="3200" dirty="0">
                <a:latin typeface="+mj-ea"/>
                <a:ea typeface="+mj-ea"/>
              </a:rPr>
              <a:t>同意启动</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01</a:t>
            </a:r>
            <a:r>
              <a:rPr lang="zh-CN" altLang="en-US" sz="3200" dirty="0">
                <a:latin typeface="+mj-ea"/>
                <a:ea typeface="+mj-ea"/>
              </a:rPr>
              <a:t>单元”新材料产业园</a:t>
            </a:r>
            <a:r>
              <a:rPr lang="en-US" altLang="zh-CN" sz="3200" dirty="0">
                <a:latin typeface="+mj-ea"/>
                <a:ea typeface="+mj-ea"/>
              </a:rPr>
              <a:t>DC04-03</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a:t>
            </a:r>
            <a:r>
              <a:rPr lang="en-US" altLang="zh-CN" sz="3200" dirty="0">
                <a:latin typeface="+mj-ea"/>
                <a:ea typeface="+mj-ea"/>
              </a:rPr>
              <a:t> 《</a:t>
            </a:r>
            <a:r>
              <a:rPr lang="zh-CN" altLang="en-US" sz="3200" dirty="0">
                <a:latin typeface="+mj-ea"/>
                <a:ea typeface="+mj-ea"/>
              </a:rPr>
              <a:t>安宁市“产业园区</a:t>
            </a:r>
            <a:r>
              <a:rPr lang="en-US" altLang="zh-CN" sz="3200" dirty="0">
                <a:latin typeface="+mj-ea"/>
                <a:ea typeface="+mj-ea"/>
              </a:rPr>
              <a:t>01</a:t>
            </a:r>
            <a:r>
              <a:rPr lang="zh-CN" altLang="en-US" sz="3200" dirty="0">
                <a:latin typeface="+mj-ea"/>
                <a:ea typeface="+mj-ea"/>
              </a:rPr>
              <a:t>单元”新材料产业园</a:t>
            </a:r>
            <a:r>
              <a:rPr lang="en-US" altLang="zh-CN" sz="3200" dirty="0">
                <a:latin typeface="+mj-ea"/>
                <a:ea typeface="+mj-ea"/>
              </a:rPr>
              <a:t>DC04-03</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经安宁市国土空间规划和土地矿产储备委员会办公室</a:t>
            </a:r>
            <a:r>
              <a:rPr lang="en-US" altLang="zh-CN" sz="3200" dirty="0">
                <a:latin typeface="+mj-ea"/>
                <a:ea typeface="+mj-ea"/>
              </a:rPr>
              <a:t>2026</a:t>
            </a:r>
            <a:r>
              <a:rPr lang="zh-CN" altLang="en-US" sz="3200" dirty="0">
                <a:latin typeface="+mj-ea"/>
                <a:ea typeface="+mj-ea"/>
              </a:rPr>
              <a:t>年第</a:t>
            </a:r>
            <a:r>
              <a:rPr lang="en-US" altLang="zh-CN" sz="3200" dirty="0">
                <a:latin typeface="+mj-ea"/>
                <a:ea typeface="+mj-ea"/>
              </a:rPr>
              <a:t>4</a:t>
            </a:r>
            <a:r>
              <a:rPr lang="zh-CN" altLang="en-US" sz="3200" dirty="0">
                <a:latin typeface="+mj-ea"/>
                <a:ea typeface="+mj-ea"/>
              </a:rPr>
              <a:t>次会议审议通过，现按相关规定进行公示。</a:t>
            </a:r>
          </a:p>
          <a:p>
            <a:pPr marL="0" lvl="1" indent="-3600000">
              <a:lnSpc>
                <a:spcPct val="130000"/>
              </a:lnSpc>
            </a:pPr>
            <a:r>
              <a:rPr lang="zh-CN" altLang="en-US" sz="3200" dirty="0">
                <a:latin typeface="+mj-ea"/>
                <a:ea typeface="+mj-ea"/>
              </a:rPr>
              <a:t>根据</a:t>
            </a:r>
            <a:r>
              <a:rPr lang="en-US" altLang="zh-CN" sz="3200" dirty="0">
                <a:latin typeface="+mj-ea"/>
                <a:ea typeface="+mj-ea"/>
              </a:rPr>
              <a:t>《</a:t>
            </a:r>
            <a:r>
              <a:rPr lang="zh-CN" altLang="en-US" sz="3200" dirty="0">
                <a:latin typeface="+mj-ea"/>
                <a:ea typeface="+mj-ea"/>
              </a:rPr>
              <a:t>昆明市详细规划管理规定</a:t>
            </a:r>
            <a:r>
              <a:rPr lang="en-US" altLang="zh-CN" sz="3200" dirty="0">
                <a:latin typeface="+mj-ea"/>
                <a:ea typeface="+mj-ea"/>
              </a:rPr>
              <a:t>》</a:t>
            </a:r>
            <a:r>
              <a:rPr lang="zh-CN" altLang="en-US" sz="3200" dirty="0">
                <a:latin typeface="+mj-ea"/>
                <a:ea typeface="+mj-ea"/>
              </a:rPr>
              <a:t>等相关法律、法规要求，现就</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01</a:t>
            </a:r>
            <a:r>
              <a:rPr lang="zh-CN" altLang="en-US" sz="3200" dirty="0">
                <a:latin typeface="+mj-ea"/>
                <a:ea typeface="+mj-ea"/>
              </a:rPr>
              <a:t>单元”新材料产业园</a:t>
            </a:r>
            <a:r>
              <a:rPr lang="en-US" altLang="zh-CN" sz="3200" dirty="0">
                <a:latin typeface="+mj-ea"/>
                <a:ea typeface="+mj-ea"/>
              </a:rPr>
              <a:t>DC04-03</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征求规划地段内利害关系人意见，公示期间如有意见或建议，可向我局依法行使陈述、申辩以及申请听证等权利。逾期不申报的，视为放弃上述权利。凡是本次规划地段内有利害关系的公民、法人以及其他组织，提交意见的同时应当提交本人身份证明文件以及证明利害关系存在的证据材料（包括但不限于不动产权证等）。</a:t>
            </a:r>
          </a:p>
          <a:p>
            <a:pPr marL="0" lvl="1" indent="-457200">
              <a:lnSpc>
                <a:spcPct val="130000"/>
              </a:lnSpc>
            </a:pPr>
            <a:r>
              <a:rPr lang="zh-CN" altLang="en-US" sz="3200" dirty="0">
                <a:latin typeface="+mj-ea"/>
                <a:ea typeface="+mj-ea"/>
              </a:rPr>
              <a:t>安宁市人民政府门户网站、“安宁高新技术产业开发区”微信公众号、项目现场、安宁市自然资源局公示栏、安宁高新技术产业开发区管理委员会公示栏</a:t>
            </a:r>
          </a:p>
          <a:p>
            <a:pPr>
              <a:lnSpc>
                <a:spcPct val="130000"/>
              </a:lnSpc>
            </a:pPr>
            <a:r>
              <a:rPr lang="en-US" altLang="zh-CN" sz="3200" dirty="0">
                <a:latin typeface="+mj-ea"/>
                <a:ea typeface="+mj-ea"/>
              </a:rPr>
              <a:t>7</a:t>
            </a:r>
            <a:r>
              <a:rPr lang="zh-CN" altLang="en-US" sz="3200" dirty="0">
                <a:latin typeface="+mj-ea"/>
                <a:ea typeface="+mj-ea"/>
              </a:rPr>
              <a:t>日（</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4</a:t>
            </a:r>
            <a:r>
              <a:rPr lang="zh-CN" altLang="en-US" sz="3200" dirty="0">
                <a:latin typeface="+mj-ea"/>
                <a:ea typeface="+mj-ea"/>
              </a:rPr>
              <a:t>月</a:t>
            </a:r>
            <a:r>
              <a:rPr lang="en-US" altLang="zh-CN" sz="3200" dirty="0">
                <a:latin typeface="+mj-ea"/>
                <a:ea typeface="+mj-ea"/>
              </a:rPr>
              <a:t>2</a:t>
            </a:r>
            <a:r>
              <a:rPr lang="zh-CN" altLang="en-US" sz="3200" dirty="0">
                <a:latin typeface="+mj-ea"/>
                <a:ea typeface="+mj-ea"/>
              </a:rPr>
              <a:t>日</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4</a:t>
            </a:r>
            <a:r>
              <a:rPr lang="zh-CN" altLang="en-US" sz="3200" dirty="0">
                <a:latin typeface="+mj-ea"/>
                <a:ea typeface="+mj-ea"/>
              </a:rPr>
              <a:t>月</a:t>
            </a:r>
            <a:r>
              <a:rPr lang="en-US" altLang="zh-CN" sz="3200" dirty="0">
                <a:latin typeface="+mj-ea"/>
              </a:rPr>
              <a:t>9</a:t>
            </a:r>
            <a:r>
              <a:rPr lang="zh-CN" altLang="en-US" sz="3200" dirty="0">
                <a:latin typeface="+mj-ea"/>
                <a:ea typeface="+mj-ea"/>
              </a:rPr>
              <a:t>日）</a:t>
            </a:r>
          </a:p>
          <a:p>
            <a:pPr marL="0" lvl="1" indent="-457200">
              <a:lnSpc>
                <a:spcPct val="130000"/>
              </a:lnSpc>
            </a:pPr>
            <a:r>
              <a:rPr lang="zh-CN" altLang="en-US" sz="3200" dirty="0">
                <a:latin typeface="+mj-ea"/>
                <a:ea typeface="+mj-ea"/>
              </a:rPr>
              <a:t>若需对本规划提交意见的，应在公示期内进行反馈，反馈方式如下：</a:t>
            </a:r>
          </a:p>
          <a:p>
            <a:pPr marL="0" lvl="1" indent="-457200">
              <a:lnSpc>
                <a:spcPct val="130000"/>
              </a:lnSpc>
            </a:pPr>
            <a:r>
              <a:rPr lang="en-US" altLang="zh-CN" sz="3200" dirty="0">
                <a:latin typeface="+mj-ea"/>
                <a:ea typeface="+mj-ea"/>
              </a:rPr>
              <a:t>1</a:t>
            </a:r>
            <a:r>
              <a:rPr lang="zh-CN" altLang="en-US" sz="3200" dirty="0">
                <a:latin typeface="+mj-ea"/>
                <a:ea typeface="+mj-ea"/>
              </a:rPr>
              <a:t>、书面反馈意见，请将书面意见邮寄至云南省安宁市自然资源局（宁湖大厦</a:t>
            </a:r>
            <a:r>
              <a:rPr lang="en-US" altLang="zh-CN" sz="3200" dirty="0">
                <a:latin typeface="+mj-ea"/>
                <a:ea typeface="+mj-ea"/>
              </a:rPr>
              <a:t>22</a:t>
            </a:r>
            <a:r>
              <a:rPr lang="zh-CN" altLang="en-US" sz="3200" dirty="0">
                <a:latin typeface="+mj-ea"/>
                <a:ea typeface="+mj-ea"/>
              </a:rPr>
              <a:t>楼）。</a:t>
            </a:r>
          </a:p>
          <a:p>
            <a:pPr marL="0" lvl="1" indent="-457200">
              <a:lnSpc>
                <a:spcPct val="130000"/>
              </a:lnSpc>
            </a:pPr>
            <a:r>
              <a:rPr lang="en-US" altLang="zh-CN" sz="3200" dirty="0">
                <a:latin typeface="+mj-ea"/>
                <a:ea typeface="+mj-ea"/>
              </a:rPr>
              <a:t>2</a:t>
            </a:r>
            <a:r>
              <a:rPr lang="zh-CN" altLang="en-US" sz="3200" dirty="0">
                <a:latin typeface="+mj-ea"/>
                <a:ea typeface="+mj-ea"/>
              </a:rPr>
              <a:t>、若存在疑问，请拨打安宁市自然资源局联系电话</a:t>
            </a:r>
            <a:r>
              <a:rPr lang="en-US" altLang="zh-CN" sz="3200" dirty="0">
                <a:latin typeface="+mj-ea"/>
                <a:ea typeface="+mj-ea"/>
              </a:rPr>
              <a:t>0871-68697188</a:t>
            </a:r>
            <a:r>
              <a:rPr lang="zh-CN" altLang="en-US" sz="3200" dirty="0">
                <a:latin typeface="+mj-ea"/>
                <a:ea typeface="+mj-ea"/>
              </a:rPr>
              <a:t>。</a:t>
            </a:r>
          </a:p>
        </p:txBody>
      </p:sp>
      <p:sp>
        <p:nvSpPr>
          <p:cNvPr id="15" name="矩形 14"/>
          <p:cNvSpPr/>
          <p:nvPr/>
        </p:nvSpPr>
        <p:spPr>
          <a:xfrm>
            <a:off x="1039057" y="17341768"/>
            <a:ext cx="10725339" cy="6616655"/>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1"/>
          <p:cNvSpPr txBox="1"/>
          <p:nvPr>
            <p:custDataLst>
              <p:tags r:id="rId3"/>
            </p:custDataLst>
          </p:nvPr>
        </p:nvSpPr>
        <p:spPr>
          <a:xfrm>
            <a:off x="1083288" y="24070452"/>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调整前后对比图</a:t>
            </a:r>
          </a:p>
        </p:txBody>
      </p:sp>
      <p:sp>
        <p:nvSpPr>
          <p:cNvPr id="2" name="TextBox 81"/>
          <p:cNvSpPr txBox="1"/>
          <p:nvPr/>
        </p:nvSpPr>
        <p:spPr>
          <a:xfrm>
            <a:off x="1302877" y="17507940"/>
            <a:ext cx="10216698" cy="5063502"/>
          </a:xfrm>
          <a:prstGeom prst="rect">
            <a:avLst/>
          </a:prstGeom>
          <a:noFill/>
          <a:ln w="9525">
            <a:noFill/>
          </a:ln>
        </p:spPr>
        <p:txBody>
          <a:bodyPr wrap="square" anchor="t">
            <a:spAutoFit/>
          </a:bodyPr>
          <a:lstStyle/>
          <a:p>
            <a:pPr algn="just">
              <a:lnSpc>
                <a:spcPct val="130000"/>
              </a:lnSpc>
            </a:pPr>
            <a:r>
              <a:rPr lang="zh-CN" altLang="en-US" sz="3600" spc="70" dirty="0">
                <a:latin typeface="微软雅黑" panose="020B0503020204020204" pitchFamily="34" charset="-122"/>
                <a:ea typeface="微软雅黑" panose="020B0503020204020204" pitchFamily="34" charset="-122"/>
              </a:rPr>
              <a:t>该项目控规维护主要涉及用地性质、用地分隔等内容：</a:t>
            </a:r>
          </a:p>
          <a:p>
            <a:pPr algn="just">
              <a:lnSpc>
                <a:spcPct val="130000"/>
              </a:lnSpc>
            </a:pPr>
            <a:r>
              <a:rPr lang="zh-CN" altLang="en-US" sz="3600" spc="70" dirty="0">
                <a:latin typeface="微软雅黑" panose="020B0503020204020204" pitchFamily="34" charset="-122"/>
                <a:ea typeface="微软雅黑" panose="020B0503020204020204" pitchFamily="34" charset="-122"/>
              </a:rPr>
              <a:t>①涉及地块三类工业用地（</a:t>
            </a:r>
            <a:r>
              <a:rPr lang="en-US" altLang="zh-CN" sz="3600" spc="70" dirty="0">
                <a:latin typeface="微软雅黑" panose="020B0503020204020204" pitchFamily="34" charset="-122"/>
                <a:ea typeface="微软雅黑" panose="020B0503020204020204" pitchFamily="34" charset="-122"/>
              </a:rPr>
              <a:t>M3</a:t>
            </a:r>
            <a:r>
              <a:rPr lang="zh-CN" altLang="en-US" sz="3600" spc="70" dirty="0">
                <a:latin typeface="微软雅黑" panose="020B0503020204020204" pitchFamily="34" charset="-122"/>
                <a:ea typeface="微软雅黑" panose="020B0503020204020204" pitchFamily="34" charset="-122"/>
              </a:rPr>
              <a:t>）由一块调整为六块；</a:t>
            </a:r>
          </a:p>
          <a:p>
            <a:pPr algn="just">
              <a:lnSpc>
                <a:spcPct val="130000"/>
              </a:lnSpc>
            </a:pPr>
            <a:r>
              <a:rPr lang="zh-CN" altLang="en-US" sz="3600" spc="70" dirty="0">
                <a:latin typeface="微软雅黑" panose="020B0503020204020204" pitchFamily="34" charset="-122"/>
                <a:ea typeface="微软雅黑" panose="020B0503020204020204" pitchFamily="34" charset="-122"/>
              </a:rPr>
              <a:t>②企业自用水厂用地性质由供水用地（</a:t>
            </a:r>
            <a:r>
              <a:rPr lang="en-US" altLang="zh-CN" sz="3600" spc="70" dirty="0">
                <a:latin typeface="微软雅黑" panose="020B0503020204020204" pitchFamily="34" charset="-122"/>
                <a:ea typeface="微软雅黑" panose="020B0503020204020204" pitchFamily="34" charset="-122"/>
              </a:rPr>
              <a:t>U11</a:t>
            </a:r>
            <a:r>
              <a:rPr lang="zh-CN" altLang="en-US" sz="3600" spc="70" dirty="0">
                <a:latin typeface="微软雅黑" panose="020B0503020204020204" pitchFamily="34" charset="-122"/>
                <a:ea typeface="微软雅黑" panose="020B0503020204020204" pitchFamily="34" charset="-122"/>
              </a:rPr>
              <a:t>）调整为三类工业用地（</a:t>
            </a:r>
            <a:r>
              <a:rPr lang="en-US" altLang="zh-CN" sz="3600" spc="70" dirty="0">
                <a:latin typeface="微软雅黑" panose="020B0503020204020204" pitchFamily="34" charset="-122"/>
                <a:ea typeface="微软雅黑" panose="020B0503020204020204" pitchFamily="34" charset="-122"/>
              </a:rPr>
              <a:t>M3</a:t>
            </a:r>
            <a:r>
              <a:rPr lang="zh-CN" altLang="en-US" sz="3600" spc="70" dirty="0">
                <a:latin typeface="微软雅黑" panose="020B0503020204020204" pitchFamily="34" charset="-122"/>
                <a:ea typeface="微软雅黑" panose="020B0503020204020204" pitchFamily="34" charset="-122"/>
              </a:rPr>
              <a:t>），落实已出让土地性质。 </a:t>
            </a:r>
          </a:p>
        </p:txBody>
      </p:sp>
      <p:sp>
        <p:nvSpPr>
          <p:cNvPr id="5" name="文本框 4"/>
          <p:cNvSpPr txBox="1"/>
          <p:nvPr/>
        </p:nvSpPr>
        <p:spPr>
          <a:xfrm>
            <a:off x="628650" y="43870880"/>
            <a:ext cx="11403965" cy="604520"/>
          </a:xfrm>
          <a:prstGeom prst="rect">
            <a:avLst/>
          </a:prstGeom>
        </p:spPr>
        <p:txBody>
          <a:bodyPr>
            <a:noAutofit/>
          </a:bodyPr>
          <a:lstStyle/>
          <a:p>
            <a:r>
              <a:rPr lang="zh-CN" altLang="en-US" sz="4000" dirty="0">
                <a:latin typeface="+mj-ea"/>
                <a:ea typeface="+mj-ea"/>
              </a:rPr>
              <a:t>备注：详情请登陆安宁市人民政府门户网站查询。</a:t>
            </a:r>
          </a:p>
        </p:txBody>
      </p:sp>
      <p:sp>
        <p:nvSpPr>
          <p:cNvPr id="22" name="文本框 21">
            <a:extLst>
              <a:ext uri="{FF2B5EF4-FFF2-40B4-BE49-F238E27FC236}">
                <a16:creationId xmlns:a16="http://schemas.microsoft.com/office/drawing/2014/main" id="{48DD3F61-DBF8-4532-A7A2-C9473122E2B7}"/>
              </a:ext>
            </a:extLst>
          </p:cNvPr>
          <p:cNvSpPr txBox="1"/>
          <p:nvPr/>
        </p:nvSpPr>
        <p:spPr>
          <a:xfrm>
            <a:off x="1565794" y="5805636"/>
            <a:ext cx="2232484" cy="7712048"/>
          </a:xfrm>
          <a:prstGeom prst="rect">
            <a:avLst/>
          </a:prstGeom>
          <a:noFill/>
        </p:spPr>
        <p:txBody>
          <a:bodyPr wrap="square" rtlCol="0">
            <a:spAutoFit/>
          </a:bodyPr>
          <a:lstStyle/>
          <a:p>
            <a:pPr marL="0" lvl="1" indent="-3600000">
              <a:lnSpc>
                <a:spcPct val="130000"/>
              </a:lnSpc>
            </a:pPr>
            <a:r>
              <a:rPr lang="zh-CN" altLang="en-US" sz="3200" dirty="0">
                <a:latin typeface="+mj-ea"/>
                <a:ea typeface="+mj-ea"/>
              </a:rPr>
              <a:t>公示说明：</a:t>
            </a: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r>
              <a:rPr lang="zh-CN" altLang="en-US" sz="3200" dirty="0">
                <a:latin typeface="+mj-ea"/>
                <a:ea typeface="+mj-ea"/>
              </a:rPr>
              <a:t>公示途径：</a:t>
            </a:r>
          </a:p>
          <a:p>
            <a:pPr marL="0" lvl="1" indent="-457200">
              <a:lnSpc>
                <a:spcPct val="130000"/>
              </a:lnSpc>
            </a:pPr>
            <a:endParaRPr lang="en-US" altLang="zh-CN" sz="3200" dirty="0">
              <a:latin typeface="+mj-ea"/>
              <a:ea typeface="+mj-ea"/>
            </a:endParaRPr>
          </a:p>
          <a:p>
            <a:pPr marL="0" lvl="1" indent="-457200">
              <a:lnSpc>
                <a:spcPct val="130000"/>
              </a:lnSpc>
            </a:pPr>
            <a:r>
              <a:rPr lang="zh-CN" altLang="en-US" sz="3200" dirty="0">
                <a:latin typeface="+mj-ea"/>
                <a:ea typeface="+mj-ea"/>
              </a:rPr>
              <a:t>公示时间：</a:t>
            </a:r>
            <a:endParaRPr lang="en-US" altLang="zh-CN" sz="3200" dirty="0">
              <a:latin typeface="+mj-ea"/>
              <a:ea typeface="+mj-ea"/>
            </a:endParaRPr>
          </a:p>
          <a:p>
            <a:pPr marL="0" lvl="1" indent="-457200">
              <a:lnSpc>
                <a:spcPct val="130000"/>
              </a:lnSpc>
            </a:pPr>
            <a:r>
              <a:rPr lang="zh-CN" altLang="en-US" sz="3200" dirty="0">
                <a:latin typeface="+mj-ea"/>
                <a:ea typeface="+mj-ea"/>
              </a:rPr>
              <a:t>意见反馈：</a:t>
            </a:r>
          </a:p>
        </p:txBody>
      </p:sp>
      <p:sp>
        <p:nvSpPr>
          <p:cNvPr id="24" name="TextBox 81">
            <a:extLst>
              <a:ext uri="{FF2B5EF4-FFF2-40B4-BE49-F238E27FC236}">
                <a16:creationId xmlns:a16="http://schemas.microsoft.com/office/drawing/2014/main" id="{D45EFB39-7893-4B1E-B853-F9C457DC271B}"/>
              </a:ext>
            </a:extLst>
          </p:cNvPr>
          <p:cNvSpPr txBox="1"/>
          <p:nvPr>
            <p:custDataLst>
              <p:tags r:id="rId4"/>
            </p:custDataLst>
          </p:nvPr>
        </p:nvSpPr>
        <p:spPr>
          <a:xfrm>
            <a:off x="12674838" y="16048213"/>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区位图</a:t>
            </a:r>
          </a:p>
        </p:txBody>
      </p:sp>
      <p:sp>
        <p:nvSpPr>
          <p:cNvPr id="25" name="矩形 24">
            <a:extLst>
              <a:ext uri="{FF2B5EF4-FFF2-40B4-BE49-F238E27FC236}">
                <a16:creationId xmlns:a16="http://schemas.microsoft.com/office/drawing/2014/main" id="{82F2E611-0906-4C36-BBDD-47BB749F6461}"/>
              </a:ext>
            </a:extLst>
          </p:cNvPr>
          <p:cNvSpPr/>
          <p:nvPr/>
        </p:nvSpPr>
        <p:spPr>
          <a:xfrm>
            <a:off x="12487950" y="17341768"/>
            <a:ext cx="11789591" cy="6616655"/>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E29AE076-D7DD-4D53-A545-D544DA2F1CE4}"/>
              </a:ext>
            </a:extLst>
          </p:cNvPr>
          <p:cNvSpPr/>
          <p:nvPr>
            <p:custDataLst>
              <p:tags r:id="rId5"/>
            </p:custDataLst>
          </p:nvPr>
        </p:nvSpPr>
        <p:spPr>
          <a:xfrm>
            <a:off x="1302877" y="43010666"/>
            <a:ext cx="22646961" cy="523875"/>
          </a:xfrm>
          <a:prstGeom prst="rect">
            <a:avLst/>
          </a:prstGeom>
          <a:solidFill>
            <a:srgbClr val="0C477F"/>
          </a:solidFill>
          <a:ln w="19050">
            <a:no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sz="3200" dirty="0">
                <a:solidFill>
                  <a:schemeClr val="bg1"/>
                </a:solidFill>
                <a:latin typeface="黑体" panose="02010609060101010101" pitchFamily="49" charset="-122"/>
                <a:ea typeface="黑体" panose="02010609060101010101" pitchFamily="49" charset="-122"/>
                <a:cs typeface="黑体" panose="02010609060101010101" pitchFamily="49" charset="-122"/>
              </a:rPr>
              <a:t>调整后地块指标表</a:t>
            </a:r>
          </a:p>
        </p:txBody>
      </p:sp>
      <p:sp>
        <p:nvSpPr>
          <p:cNvPr id="30" name="文本框 29">
            <a:extLst>
              <a:ext uri="{FF2B5EF4-FFF2-40B4-BE49-F238E27FC236}">
                <a16:creationId xmlns:a16="http://schemas.microsoft.com/office/drawing/2014/main" id="{F2476C38-48D4-4E3B-9EA8-8B708CF97297}"/>
              </a:ext>
            </a:extLst>
          </p:cNvPr>
          <p:cNvSpPr txBox="1"/>
          <p:nvPr/>
        </p:nvSpPr>
        <p:spPr>
          <a:xfrm>
            <a:off x="1095054" y="35620445"/>
            <a:ext cx="11199600" cy="584835"/>
          </a:xfrm>
          <a:prstGeom prst="rect">
            <a:avLst/>
          </a:prstGeom>
          <a:solidFill>
            <a:schemeClr val="accent1">
              <a:lumMod val="50000"/>
            </a:schemeClr>
          </a:solidFill>
        </p:spPr>
        <p:txBody>
          <a:bodyPr wrap="square" rtlCol="0">
            <a:spAutoFit/>
          </a:bodyPr>
          <a:lstStyle/>
          <a:p>
            <a:pPr algn="ctr"/>
            <a:r>
              <a:rPr lang="zh-CN" altLang="en-US" sz="3200" dirty="0">
                <a:solidFill>
                  <a:schemeClr val="bg1"/>
                </a:solidFill>
              </a:rPr>
              <a:t>维护前用地布局图</a:t>
            </a:r>
          </a:p>
        </p:txBody>
      </p:sp>
      <p:sp>
        <p:nvSpPr>
          <p:cNvPr id="31" name="文本框 30">
            <a:extLst>
              <a:ext uri="{FF2B5EF4-FFF2-40B4-BE49-F238E27FC236}">
                <a16:creationId xmlns:a16="http://schemas.microsoft.com/office/drawing/2014/main" id="{3B4529A1-7317-4096-B9FC-5364FA22E035}"/>
              </a:ext>
            </a:extLst>
          </p:cNvPr>
          <p:cNvSpPr txBox="1"/>
          <p:nvPr/>
        </p:nvSpPr>
        <p:spPr>
          <a:xfrm>
            <a:off x="13038599" y="35605458"/>
            <a:ext cx="11199600" cy="584835"/>
          </a:xfrm>
          <a:prstGeom prst="rect">
            <a:avLst/>
          </a:prstGeom>
          <a:solidFill>
            <a:schemeClr val="accent1">
              <a:lumMod val="50000"/>
            </a:schemeClr>
          </a:solidFill>
        </p:spPr>
        <p:txBody>
          <a:bodyPr wrap="square" rtlCol="0">
            <a:spAutoFit/>
          </a:bodyPr>
          <a:lstStyle/>
          <a:p>
            <a:pPr algn="ctr"/>
            <a:r>
              <a:rPr lang="zh-CN" altLang="en-US" sz="3200" dirty="0">
                <a:solidFill>
                  <a:schemeClr val="bg1"/>
                </a:solidFill>
              </a:rPr>
              <a:t>维护后用地布局图</a:t>
            </a:r>
          </a:p>
        </p:txBody>
      </p:sp>
      <p:pic>
        <p:nvPicPr>
          <p:cNvPr id="6" name="图片 5">
            <a:extLst>
              <a:ext uri="{FF2B5EF4-FFF2-40B4-BE49-F238E27FC236}">
                <a16:creationId xmlns:a16="http://schemas.microsoft.com/office/drawing/2014/main" id="{D404FEEE-FDA1-41E7-8EEE-6C6E59CC7A3C}"/>
              </a:ext>
            </a:extLst>
          </p:cNvPr>
          <p:cNvPicPr>
            <a:picLocks noChangeAspect="1"/>
          </p:cNvPicPr>
          <p:nvPr/>
        </p:nvPicPr>
        <p:blipFill>
          <a:blip r:embed="rId8"/>
          <a:stretch>
            <a:fillRect/>
          </a:stretch>
        </p:blipFill>
        <p:spPr>
          <a:xfrm>
            <a:off x="12614049" y="17686663"/>
            <a:ext cx="11526609" cy="5924101"/>
          </a:xfrm>
          <a:prstGeom prst="rect">
            <a:avLst/>
          </a:prstGeom>
        </p:spPr>
      </p:pic>
      <p:pic>
        <p:nvPicPr>
          <p:cNvPr id="18" name="图片 17">
            <a:extLst>
              <a:ext uri="{FF2B5EF4-FFF2-40B4-BE49-F238E27FC236}">
                <a16:creationId xmlns:a16="http://schemas.microsoft.com/office/drawing/2014/main" id="{FA62FD08-37E6-4080-AD76-99CFA3AEF5CB}"/>
              </a:ext>
            </a:extLst>
          </p:cNvPr>
          <p:cNvPicPr>
            <a:picLocks noChangeAspect="1"/>
          </p:cNvPicPr>
          <p:nvPr/>
        </p:nvPicPr>
        <p:blipFill>
          <a:blip r:embed="rId9"/>
          <a:stretch>
            <a:fillRect/>
          </a:stretch>
        </p:blipFill>
        <p:spPr>
          <a:xfrm>
            <a:off x="806330" y="25889151"/>
            <a:ext cx="23471211" cy="8950048"/>
          </a:xfrm>
          <a:prstGeom prst="rect">
            <a:avLst/>
          </a:prstGeom>
        </p:spPr>
      </p:pic>
      <p:graphicFrame>
        <p:nvGraphicFramePr>
          <p:cNvPr id="33" name="object 9">
            <a:extLst>
              <a:ext uri="{FF2B5EF4-FFF2-40B4-BE49-F238E27FC236}">
                <a16:creationId xmlns:a16="http://schemas.microsoft.com/office/drawing/2014/main" id="{969A85A2-E0EF-4898-B92E-CD0A0D27FE40}"/>
              </a:ext>
            </a:extLst>
          </p:cNvPr>
          <p:cNvGraphicFramePr>
            <a:graphicFrameLocks noGrp="1"/>
          </p:cNvGraphicFramePr>
          <p:nvPr>
            <p:extLst>
              <p:ext uri="{D42A27DB-BD31-4B8C-83A1-F6EECF244321}">
                <p14:modId xmlns:p14="http://schemas.microsoft.com/office/powerpoint/2010/main" val="1771986894"/>
              </p:ext>
            </p:extLst>
          </p:nvPr>
        </p:nvGraphicFramePr>
        <p:xfrm>
          <a:off x="1250137" y="36883032"/>
          <a:ext cx="22988062" cy="5974074"/>
        </p:xfrm>
        <a:graphic>
          <a:graphicData uri="http://schemas.openxmlformats.org/drawingml/2006/table">
            <a:tbl>
              <a:tblPr firstRow="1" bandRow="1">
                <a:tableStyleId>{2D5ABB26-0587-4C30-8999-92F81FD0307C}</a:tableStyleId>
              </a:tblPr>
              <a:tblGrid>
                <a:gridCol w="2598071">
                  <a:extLst>
                    <a:ext uri="{9D8B030D-6E8A-4147-A177-3AD203B41FA5}">
                      <a16:colId xmlns:a16="http://schemas.microsoft.com/office/drawing/2014/main" val="20000"/>
                    </a:ext>
                  </a:extLst>
                </a:gridCol>
                <a:gridCol w="2621092">
                  <a:extLst>
                    <a:ext uri="{9D8B030D-6E8A-4147-A177-3AD203B41FA5}">
                      <a16:colId xmlns:a16="http://schemas.microsoft.com/office/drawing/2014/main" val="20001"/>
                    </a:ext>
                  </a:extLst>
                </a:gridCol>
                <a:gridCol w="1856607">
                  <a:extLst>
                    <a:ext uri="{9D8B030D-6E8A-4147-A177-3AD203B41FA5}">
                      <a16:colId xmlns:a16="http://schemas.microsoft.com/office/drawing/2014/main" val="20002"/>
                    </a:ext>
                  </a:extLst>
                </a:gridCol>
                <a:gridCol w="2037293">
                  <a:extLst>
                    <a:ext uri="{9D8B030D-6E8A-4147-A177-3AD203B41FA5}">
                      <a16:colId xmlns:a16="http://schemas.microsoft.com/office/drawing/2014/main" val="20003"/>
                    </a:ext>
                  </a:extLst>
                </a:gridCol>
                <a:gridCol w="1456587">
                  <a:extLst>
                    <a:ext uri="{9D8B030D-6E8A-4147-A177-3AD203B41FA5}">
                      <a16:colId xmlns:a16="http://schemas.microsoft.com/office/drawing/2014/main" val="191298266"/>
                    </a:ext>
                  </a:extLst>
                </a:gridCol>
                <a:gridCol w="1925650">
                  <a:extLst>
                    <a:ext uri="{9D8B030D-6E8A-4147-A177-3AD203B41FA5}">
                      <a16:colId xmlns:a16="http://schemas.microsoft.com/office/drawing/2014/main" val="219220467"/>
                    </a:ext>
                  </a:extLst>
                </a:gridCol>
                <a:gridCol w="1775917">
                  <a:extLst>
                    <a:ext uri="{9D8B030D-6E8A-4147-A177-3AD203B41FA5}">
                      <a16:colId xmlns:a16="http://schemas.microsoft.com/office/drawing/2014/main" val="2849702807"/>
                    </a:ext>
                  </a:extLst>
                </a:gridCol>
                <a:gridCol w="2095041">
                  <a:extLst>
                    <a:ext uri="{9D8B030D-6E8A-4147-A177-3AD203B41FA5}">
                      <a16:colId xmlns:a16="http://schemas.microsoft.com/office/drawing/2014/main" val="871292644"/>
                    </a:ext>
                  </a:extLst>
                </a:gridCol>
                <a:gridCol w="1043154">
                  <a:extLst>
                    <a:ext uri="{9D8B030D-6E8A-4147-A177-3AD203B41FA5}">
                      <a16:colId xmlns:a16="http://schemas.microsoft.com/office/drawing/2014/main" val="922805362"/>
                    </a:ext>
                  </a:extLst>
                </a:gridCol>
                <a:gridCol w="4424449">
                  <a:extLst>
                    <a:ext uri="{9D8B030D-6E8A-4147-A177-3AD203B41FA5}">
                      <a16:colId xmlns:a16="http://schemas.microsoft.com/office/drawing/2014/main" val="1871661734"/>
                    </a:ext>
                  </a:extLst>
                </a:gridCol>
                <a:gridCol w="1154201">
                  <a:extLst>
                    <a:ext uri="{9D8B030D-6E8A-4147-A177-3AD203B41FA5}">
                      <a16:colId xmlns:a16="http://schemas.microsoft.com/office/drawing/2014/main" val="660316300"/>
                    </a:ext>
                  </a:extLst>
                </a:gridCol>
              </a:tblGrid>
              <a:tr h="535843">
                <a:tc>
                  <a:txBody>
                    <a:bodyPr/>
                    <a:lstStyle/>
                    <a:p>
                      <a:pPr marL="0" algn="ctr" defTabSz="1425550" rtl="0" eaLnBrk="1" latinLnBrk="0" hangingPunct="1">
                        <a:lnSpc>
                          <a:spcPct val="100000"/>
                        </a:lnSpc>
                      </a:pPr>
                      <a:r>
                        <a:rPr sz="2400" b="1" kern="1200" dirty="0" err="1">
                          <a:solidFill>
                            <a:schemeClr val="tx1"/>
                          </a:solidFill>
                          <a:latin typeface="微软雅黑" panose="020B0503020204020204" pitchFamily="34" charset="-122"/>
                          <a:ea typeface="微软雅黑" panose="020B0503020204020204" pitchFamily="34" charset="-122"/>
                          <a:cs typeface="+mn-cs"/>
                        </a:rPr>
                        <a:t>地块编码</a:t>
                      </a:r>
                      <a:endParaRPr sz="2400" b="1" kern="1200" dirty="0">
                        <a:solidFill>
                          <a:schemeClr val="tx1"/>
                        </a:solidFill>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425550" rtl="0" eaLnBrk="1" latinLnBrk="0" hangingPunct="1">
                        <a:lnSpc>
                          <a:spcPct val="100000"/>
                        </a:lnSpc>
                      </a:pPr>
                      <a:r>
                        <a:rPr sz="2400" b="1" kern="1200" dirty="0" err="1">
                          <a:solidFill>
                            <a:schemeClr val="tx1"/>
                          </a:solidFill>
                          <a:latin typeface="微软雅黑" panose="020B0503020204020204" pitchFamily="34" charset="-122"/>
                          <a:ea typeface="微软雅黑" panose="020B0503020204020204" pitchFamily="34" charset="-122"/>
                          <a:cs typeface="+mn-cs"/>
                        </a:rPr>
                        <a:t>用地性质</a:t>
                      </a:r>
                      <a:endParaRPr sz="2400" b="1" kern="1200" dirty="0">
                        <a:solidFill>
                          <a:schemeClr val="tx1"/>
                        </a:solidFill>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425550" rtl="0" eaLnBrk="1" latinLnBrk="0" hangingPunct="1">
                        <a:lnSpc>
                          <a:spcPct val="100000"/>
                        </a:lnSpc>
                      </a:pPr>
                      <a:r>
                        <a:rPr sz="2400" b="1" kern="1200" dirty="0" err="1">
                          <a:solidFill>
                            <a:schemeClr val="tx1"/>
                          </a:solidFill>
                          <a:latin typeface="微软雅黑" panose="020B0503020204020204" pitchFamily="34" charset="-122"/>
                          <a:ea typeface="微软雅黑" panose="020B0503020204020204" pitchFamily="34" charset="-122"/>
                          <a:cs typeface="+mn-cs"/>
                        </a:rPr>
                        <a:t>用地代码</a:t>
                      </a:r>
                      <a:endParaRPr sz="2400" b="1" kern="1200" dirty="0">
                        <a:solidFill>
                          <a:schemeClr val="tx1"/>
                        </a:solidFill>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425550" rtl="0" eaLnBrk="1" latinLnBrk="0" hangingPunct="1">
                        <a:lnSpc>
                          <a:spcPct val="100000"/>
                        </a:lnSpc>
                      </a:pPr>
                      <a:r>
                        <a:rPr sz="2400" b="1" kern="1200" dirty="0" err="1">
                          <a:solidFill>
                            <a:schemeClr val="tx1"/>
                          </a:solidFill>
                          <a:latin typeface="微软雅黑" panose="020B0503020204020204" pitchFamily="34" charset="-122"/>
                          <a:ea typeface="微软雅黑" panose="020B0503020204020204" pitchFamily="34" charset="-122"/>
                          <a:cs typeface="+mn-cs"/>
                        </a:rPr>
                        <a:t>用地面积</a:t>
                      </a:r>
                      <a:endParaRPr lang="en-US" sz="2400" b="1" kern="1200" dirty="0">
                        <a:solidFill>
                          <a:schemeClr val="tx1"/>
                        </a:solidFill>
                        <a:latin typeface="微软雅黑" panose="020B0503020204020204" pitchFamily="34" charset="-122"/>
                        <a:ea typeface="微软雅黑" panose="020B0503020204020204" pitchFamily="34" charset="-122"/>
                        <a:cs typeface="+mn-cs"/>
                      </a:endParaRPr>
                    </a:p>
                    <a:p>
                      <a:pPr marL="0" algn="ctr" defTabSz="1425550" rtl="0" eaLnBrk="1" latinLnBrk="0" hangingPunct="1">
                        <a:lnSpc>
                          <a:spcPct val="100000"/>
                        </a:lnSpc>
                      </a:pPr>
                      <a:r>
                        <a:rPr sz="2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ha</a:t>
                      </a:r>
                      <a:r>
                        <a:rPr sz="2400" b="1" kern="1200" dirty="0">
                          <a:solidFill>
                            <a:schemeClr val="tx1"/>
                          </a:solidFill>
                          <a:latin typeface="微软雅黑" panose="020B0503020204020204" pitchFamily="34" charset="-122"/>
                          <a:ea typeface="微软雅黑" panose="020B0503020204020204" pitchFamily="34" charset="-122"/>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容积率</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建筑系数</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建筑密度</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绿地率</a:t>
                      </a:r>
                      <a:endParaRPr lang="en-US" altLang="zh-CN" sz="2400" b="1"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2400" b="1" kern="1200" dirty="0">
                          <a:solidFill>
                            <a:schemeClr val="tx1"/>
                          </a:solidFill>
                          <a:latin typeface="微软雅黑" panose="020B0503020204020204" pitchFamily="34" charset="-122"/>
                          <a:ea typeface="微软雅黑" panose="020B0503020204020204" pitchFamily="34" charset="-122"/>
                          <a:cs typeface="+mn-cs"/>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1" kern="1200" dirty="0">
                          <a:solidFill>
                            <a:schemeClr val="tx1"/>
                          </a:solidFill>
                          <a:latin typeface="微软雅黑" panose="020B0503020204020204" pitchFamily="34" charset="-122"/>
                          <a:ea typeface="微软雅黑" panose="020B0503020204020204" pitchFamily="34" charset="-122"/>
                          <a:cs typeface="+mn-cs"/>
                        </a:rPr>
                        <a:t>建筑限高</a:t>
                      </a:r>
                      <a:r>
                        <a:rPr lang="en-US" altLang="zh-CN" sz="2400" b="1" kern="1200" dirty="0">
                          <a:solidFill>
                            <a:schemeClr val="tx1"/>
                          </a:solidFill>
                          <a:latin typeface="微软雅黑" panose="020B0503020204020204" pitchFamily="34" charset="-122"/>
                          <a:ea typeface="微软雅黑" panose="020B0503020204020204" pitchFamily="34" charset="-122"/>
                          <a:cs typeface="+mn-cs"/>
                        </a:rPr>
                        <a:t>(m)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rPr>
                        <a:t>机动车停车泊位配建标准</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zh-CN" altLang="en-US" sz="2400" b="1" kern="1200" dirty="0">
                          <a:solidFill>
                            <a:schemeClr val="tx1"/>
                          </a:solidFill>
                          <a:latin typeface="微软雅黑" panose="020B0503020204020204" pitchFamily="34" charset="-122"/>
                          <a:ea typeface="微软雅黑" panose="020B0503020204020204" pitchFamily="34" charset="-122"/>
                        </a:rPr>
                        <a:t>备注</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800094">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微软雅黑"/>
                        </a:rPr>
                        <a:t>DC04-03-641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黑体"/>
                        </a:rPr>
                        <a:t>2.41</a:t>
                      </a:r>
                      <a:endParaRPr sz="2400" kern="12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2400" b="0" kern="1200" dirty="0">
                          <a:solidFill>
                            <a:schemeClr val="tx1"/>
                          </a:solidFill>
                          <a:latin typeface="微软雅黑" panose="020B0503020204020204" pitchFamily="34" charset="-122"/>
                          <a:ea typeface="微软雅黑" panose="020B0503020204020204" pitchFamily="34" charset="-122"/>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2664">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微软雅黑"/>
                        </a:rPr>
                        <a:t>DC04-03-642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黑体"/>
                        </a:rPr>
                        <a:t>14.69</a:t>
                      </a:r>
                      <a:endParaRPr sz="2400" kern="12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微软雅黑" panose="020B0503020204020204" pitchFamily="34" charset="-122"/>
                          <a:ea typeface="微软雅黑" panose="020B0503020204020204" pitchFamily="34" charset="-122"/>
                        </a:rPr>
                        <a:t>-</a:t>
                      </a:r>
                    </a:p>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104127"/>
                  </a:ext>
                </a:extLst>
              </a:tr>
              <a:tr h="271591">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微软雅黑"/>
                        </a:rPr>
                        <a:t>DC04-03-643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黑体"/>
                        </a:rPr>
                        <a:t>12.72</a:t>
                      </a:r>
                      <a:endParaRPr sz="2400" kern="12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微软雅黑" panose="020B0503020204020204" pitchFamily="34" charset="-122"/>
                          <a:ea typeface="微软雅黑" panose="020B0503020204020204" pitchFamily="34" charset="-122"/>
                        </a:rPr>
                        <a:t>-</a:t>
                      </a:r>
                    </a:p>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0799"/>
                  </a:ext>
                </a:extLst>
              </a:tr>
              <a:tr h="271591">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微软雅黑"/>
                        </a:rPr>
                        <a:t>DC04-03-644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黑体"/>
                        </a:rPr>
                        <a:t>1.86</a:t>
                      </a:r>
                      <a:endParaRPr sz="2400" kern="12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微软雅黑" panose="020B0503020204020204" pitchFamily="34" charset="-122"/>
                          <a:ea typeface="微软雅黑" panose="020B0503020204020204" pitchFamily="34" charset="-122"/>
                        </a:rPr>
                        <a:t>-</a:t>
                      </a:r>
                    </a:p>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295946"/>
                  </a:ext>
                </a:extLst>
              </a:tr>
              <a:tr h="271591">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微软雅黑"/>
                        </a:rPr>
                        <a:t>DC04-03-645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黑体"/>
                        </a:rPr>
                        <a:t>2.00</a:t>
                      </a:r>
                      <a:endParaRPr sz="2400" kern="12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微软雅黑" panose="020B0503020204020204" pitchFamily="34" charset="-122"/>
                          <a:ea typeface="微软雅黑" panose="020B0503020204020204" pitchFamily="34" charset="-122"/>
                        </a:rPr>
                        <a:t>-</a:t>
                      </a:r>
                    </a:p>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734096"/>
                  </a:ext>
                </a:extLst>
              </a:tr>
              <a:tr h="271591">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微软雅黑"/>
                        </a:rPr>
                        <a:t>DC04-03-646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sz="2400" kern="1200" dirty="0">
                          <a:solidFill>
                            <a:schemeClr val="tx1"/>
                          </a:solidFill>
                          <a:latin typeface="微软雅黑" panose="020B0503020204020204" pitchFamily="34" charset="-122"/>
                          <a:ea typeface="微软雅黑" panose="020B0503020204020204" pitchFamily="34" charset="-122"/>
                          <a:cs typeface="黑体"/>
                        </a:rPr>
                        <a:t>0.04</a:t>
                      </a:r>
                      <a:endParaRPr sz="2400" kern="12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微软雅黑" panose="020B0503020204020204" pitchFamily="34" charset="-122"/>
                          <a:ea typeface="微软雅黑" panose="020B0503020204020204" pitchFamily="34" charset="-122"/>
                        </a:rPr>
                        <a:t>-</a:t>
                      </a:r>
                    </a:p>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2575"/>
                  </a:ext>
                </a:extLst>
              </a:tr>
              <a:tr h="271591">
                <a:tc>
                  <a:txBody>
                    <a:bodyPr/>
                    <a:lstStyle/>
                    <a:p>
                      <a:pPr marL="0" algn="ctr">
                        <a:lnSpc>
                          <a:spcPct val="100000"/>
                        </a:lnSpc>
                      </a:pPr>
                      <a:r>
                        <a:rPr lang="en-US" sz="2400" dirty="0">
                          <a:solidFill>
                            <a:schemeClr val="tx1"/>
                          </a:solidFill>
                          <a:latin typeface="微软雅黑" panose="020B0503020204020204" pitchFamily="34" charset="-122"/>
                          <a:ea typeface="微软雅黑" panose="020B0503020204020204" pitchFamily="34" charset="-122"/>
                          <a:cs typeface="微软雅黑"/>
                        </a:rPr>
                        <a:t>DC04-03-62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zh-CN" altLang="en-US" sz="2400" kern="1200" dirty="0">
                          <a:solidFill>
                            <a:schemeClr val="tx1"/>
                          </a:solidFill>
                          <a:latin typeface="微软雅黑" panose="020B0503020204020204" pitchFamily="34" charset="-122"/>
                          <a:ea typeface="微软雅黑" panose="020B0503020204020204" pitchFamily="34" charset="-122"/>
                          <a:cs typeface="黑体"/>
                        </a:rPr>
                        <a:t>三类工业用地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425550" rtl="0" eaLnBrk="1" latinLnBrk="0" hangingPunct="1">
                        <a:lnSpc>
                          <a:spcPct val="100000"/>
                        </a:lnSpc>
                      </a:pPr>
                      <a:r>
                        <a:rPr lang="en-US" altLang="zh-CN" sz="2400" kern="1200" dirty="0">
                          <a:solidFill>
                            <a:schemeClr val="tx1"/>
                          </a:solidFill>
                          <a:latin typeface="微软雅黑" panose="020B0503020204020204" pitchFamily="34" charset="-122"/>
                          <a:ea typeface="微软雅黑" panose="020B0503020204020204" pitchFamily="34" charset="-122"/>
                          <a:cs typeface="黑体"/>
                        </a:rPr>
                        <a:t>100103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pPr>
                      <a:r>
                        <a:rPr lang="en-US" sz="2400" dirty="0">
                          <a:solidFill>
                            <a:schemeClr val="tx1"/>
                          </a:solidFill>
                          <a:latin typeface="微软雅黑" panose="020B0503020204020204" pitchFamily="34" charset="-122"/>
                          <a:ea typeface="微软雅黑" panose="020B0503020204020204" pitchFamily="34" charset="-122"/>
                          <a:cs typeface="黑体"/>
                        </a:rPr>
                        <a:t>2.52</a:t>
                      </a:r>
                      <a:endParaRPr sz="2400" dirty="0">
                        <a:solidFill>
                          <a:schemeClr val="tx1"/>
                        </a:solidFill>
                        <a:latin typeface="微软雅黑" panose="020B0503020204020204" pitchFamily="34" charset="-122"/>
                        <a:ea typeface="微软雅黑" panose="020B0503020204020204" pitchFamily="34" charset="-122"/>
                        <a:cs typeface="黑体"/>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10</a:t>
                      </a:r>
                      <a:r>
                        <a:rPr lang="zh-CN" altLang="en-US" sz="2400" b="0" kern="1200" dirty="0">
                          <a:solidFill>
                            <a:schemeClr val="tx1"/>
                          </a:solidFill>
                          <a:latin typeface="微软雅黑" panose="020B0503020204020204" pitchFamily="34" charset="-122"/>
                          <a:ea typeface="微软雅黑" panose="020B0503020204020204" pitchFamily="34" charset="-122"/>
                        </a:rPr>
                        <a:t>，≤</a:t>
                      </a:r>
                      <a:r>
                        <a:rPr lang="en-US" altLang="zh-CN" sz="2400" b="0" kern="1200" dirty="0">
                          <a:solidFill>
                            <a:schemeClr val="tx1"/>
                          </a:solidFill>
                          <a:latin typeface="微软雅黑" panose="020B0503020204020204" pitchFamily="34" charset="-122"/>
                          <a:ea typeface="微软雅黑" panose="020B0503020204020204" pitchFamily="34" charset="-122"/>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en-US" altLang="zh-CN" sz="2400" b="0" kern="1200" dirty="0">
                          <a:solidFill>
                            <a:schemeClr val="tx1"/>
                          </a:solidFill>
                          <a:latin typeface="微软雅黑" panose="020B0503020204020204" pitchFamily="34" charset="-122"/>
                          <a:ea typeface="微软雅黑" panose="020B0503020204020204" pitchFamily="34" charset="-122"/>
                        </a:rPr>
                        <a:t>-</a:t>
                      </a:r>
                    </a:p>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520315" rtl="0" eaLnBrk="1" fontAlgn="ctr" latinLnBrk="0" hangingPunct="1">
                        <a:lnSpc>
                          <a:spcPct val="100000"/>
                        </a:lnSpc>
                        <a:spcBef>
                          <a:spcPts val="0"/>
                        </a:spcBef>
                        <a:spcAft>
                          <a:spcPts val="0"/>
                        </a:spcAft>
                        <a:buClrTx/>
                        <a:buSzTx/>
                        <a:buFontTx/>
                        <a:buNone/>
                        <a:tabLst/>
                        <a:defRPr/>
                      </a:pPr>
                      <a:r>
                        <a:rPr lang="zh-CN" altLang="en-US" sz="2400" b="0" kern="1200" dirty="0">
                          <a:solidFill>
                            <a:schemeClr val="tx1"/>
                          </a:solidFill>
                          <a:latin typeface="微软雅黑" panose="020B0503020204020204" pitchFamily="34" charset="-122"/>
                          <a:ea typeface="微软雅黑" panose="020B0503020204020204" pitchFamily="34" charset="-122"/>
                        </a:rPr>
                        <a:t>按照</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昆明市城乡规划管理技术规定</a:t>
                      </a:r>
                      <a:r>
                        <a:rPr lang="en-US" altLang="zh-CN" sz="2400" b="0" kern="1200" dirty="0">
                          <a:solidFill>
                            <a:schemeClr val="tx1"/>
                          </a:solidFill>
                          <a:latin typeface="微软雅黑" panose="020B0503020204020204" pitchFamily="34" charset="-122"/>
                          <a:ea typeface="微软雅黑" panose="020B0503020204020204" pitchFamily="34" charset="-122"/>
                        </a:rPr>
                        <a:t>》</a:t>
                      </a:r>
                      <a:r>
                        <a:rPr lang="zh-CN" altLang="en-US" sz="2400" b="0" kern="1200" dirty="0">
                          <a:solidFill>
                            <a:schemeClr val="tx1"/>
                          </a:solidFill>
                          <a:latin typeface="微软雅黑" panose="020B0503020204020204" pitchFamily="34" charset="-122"/>
                          <a:ea typeface="微软雅黑" panose="020B0503020204020204" pitchFamily="34" charset="-122"/>
                        </a:rPr>
                        <a:t>或审定方案执行</a:t>
                      </a: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altLang="zh-CN" sz="2400" b="0" kern="1200" dirty="0">
                        <a:solidFill>
                          <a:schemeClr val="tx1"/>
                        </a:solidFill>
                        <a:latin typeface="微软雅黑" panose="020B0503020204020204" pitchFamily="34" charset="-122"/>
                        <a:ea typeface="微软雅黑" panose="020B0503020204020204" pitchFamily="34"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2851013"/>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45211a28-85e3-4870-8a9d-63667665b30f"/>
  <p:tag name="COMMONDATA" val="eyJoZGlkIjoiYWEwNDMwZmVkN2RhMzBlMTdiYzNkOTFiOTQ2ODdiND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20.8,&quot;left&quot;:34.05,&quot;top&quot;:318.45,&quot;width&quot;:814.25}"/>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705</Words>
  <Application>Microsoft Office PowerPoint</Application>
  <PresentationFormat>自定义</PresentationFormat>
  <Paragraphs>118</Paragraphs>
  <Slides>1</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黑体</vt:lpstr>
      <vt:lpstr>微软雅黑</vt:lpstr>
      <vt:lpstr>Arial</vt:lpstr>
      <vt:lpstr>1_Office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昆明市西山区自然资源局</dc:title>
  <dc:creator>Administrator</dc:creator>
  <cp:lastModifiedBy>pengyu dong</cp:lastModifiedBy>
  <cp:revision>381</cp:revision>
  <dcterms:created xsi:type="dcterms:W3CDTF">2019-06-19T02:08:00Z</dcterms:created>
  <dcterms:modified xsi:type="dcterms:W3CDTF">2026-04-02T06:53:58Z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E0B2E4BF70734B43B5CF8FEF231900DE_13</vt:lpwstr>
  </property>
  <property fmtid="{D5CDD505-2E9C-101B-9397-08002B2CF9AE}" pid="4" name="commondata">
    <vt:lpwstr>eyJoZGlkIjoiNDMzMmU3MGY1ZTUyMzZlZTVmOTNjYmJjY2RlNGM3YTYifQ==</vt:lpwstr>
  </property>
</Properties>
</file>