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5"/>
  </p:handoutMasterIdLst>
  <p:sldIdLst>
    <p:sldId id="274" r:id="rId3"/>
  </p:sldIdLst>
  <p:sldSz cx="25199975" cy="46799500"/>
  <p:notesSz cx="9144000" cy="6858000"/>
  <p:custDataLst>
    <p:tags r:id="rId9"/>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Arial" panose="020B0604020202020204" pitchFamily="34" charset="0"/>
        <a:ea typeface="微软雅黑" panose="020B0503020204020204"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0DFF"/>
    <a:srgbClr val="FAF708"/>
    <a:srgbClr val="30DD00"/>
    <a:srgbClr val="E1F70C"/>
    <a:srgbClr val="5B9BD5"/>
    <a:srgbClr val="E50D10"/>
    <a:srgbClr val="7FBFFF"/>
    <a:srgbClr val="00DE01"/>
    <a:srgbClr val="00FF01"/>
    <a:srgbClr val="DD00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8"/>
    <p:restoredTop sz="94660"/>
  </p:normalViewPr>
  <p:slideViewPr>
    <p:cSldViewPr snapToGrid="0" showGuides="1">
      <p:cViewPr varScale="1">
        <p:scale>
          <a:sx n="12" d="100"/>
          <a:sy n="12" d="100"/>
        </p:scale>
        <p:origin x="2837" y="163"/>
      </p:cViewPr>
      <p:guideLst>
        <p:guide orient="horz" pos="21717"/>
        <p:guide pos="508"/>
        <p:guide orient="horz" pos="27690"/>
        <p:guide pos="15294"/>
      </p:guideLst>
    </p:cSldViewPr>
  </p:slideViewPr>
  <p:notesTextViewPr>
    <p:cViewPr>
      <p:scale>
        <a:sx n="3" d="2"/>
        <a:sy n="3" d="2"/>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bleStyles" Target="tableStyles.xml"/><Relationship Id="rId7" Type="http://schemas.openxmlformats.org/officeDocument/2006/relationships/viewProps" Target="viewProps.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D5144799-3716-4B39-B312-6456AD6DC247}" type="datetimeFigureOut">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页脚占位符 3"/>
          <p:cNvSpPr>
            <a:spLocks noGrp="1"/>
          </p:cNvSpPr>
          <p:nvPr>
            <p:ph type="ftr" sz="quarter" idx="2"/>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6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3"/>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600" strike="noStrike" noProof="1" dirty="0">
                <a:latin typeface="微软雅黑" panose="020B0503020204020204" pitchFamily="34" charset="-122"/>
                <a:ea typeface="微软雅黑" panose="020B0503020204020204" pitchFamily="34" charset="-122"/>
                <a:cs typeface="+mn-cs"/>
              </a:rPr>
            </a:fld>
            <a:endParaRPr lang="zh-CN" altLang="en-US" sz="16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4488"/>
          </a:xfrm>
          <a:prstGeom prst="rect">
            <a:avLst/>
          </a:prstGeom>
        </p:spPr>
        <p:txBody>
          <a:bodyPr vert="horz" lIns="91440" tIns="45720" rIns="91440" bIns="45720" rtlCol="0"/>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idx="1"/>
          </p:nvPr>
        </p:nvSpPr>
        <p:spPr>
          <a:xfrm>
            <a:off x="5180013" y="0"/>
            <a:ext cx="3962400" cy="344488"/>
          </a:xfrm>
          <a:prstGeom prst="rect">
            <a:avLst/>
          </a:prstGeom>
        </p:spPr>
        <p:txBody>
          <a:bodyPr vert="horz" lIns="91440" tIns="45720" rIns="91440" bIns="45720" rtlCol="0"/>
          <a:lstStyle>
            <a:lvl1pPr algn="r"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11A5B66-1678-411F-B8FF-CA1D918F0A69}" type="datetimeFigureOut">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幻灯片图像占位符 3"/>
          <p:cNvSpPr>
            <a:spLocks noGrp="1" noRot="1" noChangeAspect="1"/>
          </p:cNvSpPr>
          <p:nvPr>
            <p:ph type="sldImg" idx="2"/>
          </p:nvPr>
        </p:nvSpPr>
        <p:spPr>
          <a:xfrm>
            <a:off x="3948113" y="857250"/>
            <a:ext cx="1247775" cy="2314575"/>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备注占位符 4"/>
          <p:cNvSpPr>
            <a:spLocks noGrp="1"/>
          </p:cNvSpPr>
          <p:nvPr>
            <p:ph type="body" sz="quarter" idx="3"/>
          </p:nvPr>
        </p:nvSpPr>
        <p:spPr>
          <a:xfrm>
            <a:off x="914400" y="3300413"/>
            <a:ext cx="7315200" cy="2700338"/>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单击此处编辑母版文本样式</a:t>
            </a: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第二级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第三级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第四级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第五级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6" name="页脚占位符 5"/>
          <p:cNvSpPr>
            <a:spLocks noGrp="1"/>
          </p:cNvSpPr>
          <p:nvPr>
            <p:ph type="ftr" sz="quarter" idx="4"/>
          </p:nvPr>
        </p:nvSpPr>
        <p:spPr>
          <a:xfrm>
            <a:off x="0" y="6513513"/>
            <a:ext cx="3962400" cy="3444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 name="灯片编号占位符 6"/>
          <p:cNvSpPr>
            <a:spLocks noGrp="1"/>
          </p:cNvSpPr>
          <p:nvPr>
            <p:ph type="sldNum" sz="quarter" idx="5"/>
          </p:nvPr>
        </p:nvSpPr>
        <p:spPr>
          <a:xfrm>
            <a:off x="5180013" y="6513513"/>
            <a:ext cx="3962400" cy="344488"/>
          </a:xfrm>
          <a:prstGeom prst="rect">
            <a:avLst/>
          </a:prstGeom>
        </p:spPr>
        <p:txBody>
          <a:bodyPr vert="horz" wrap="square" lIns="91440" tIns="45720" rIns="91440" bIns="45720" numCol="1" anchor="b" anchorCtr="0" compatLnSpc="1"/>
          <a:lstStyle/>
          <a:p>
            <a:pPr lvl="0" algn="r" eaLnBrk="1" fontAlgn="base" hangingPunct="1">
              <a:buNone/>
            </a:pPr>
            <a:fld id="{9A0DB2DC-4C9A-4742-B13C-FB6460FD3503}" type="slidenum">
              <a:rPr lang="zh-CN" altLang="en-US" sz="1200" strike="noStrike" noProof="1" dirty="0">
                <a:latin typeface="微软雅黑" panose="020B0503020204020204" pitchFamily="34" charset="-122"/>
                <a:ea typeface="微软雅黑" panose="020B0503020204020204" pitchFamily="34" charset="-122"/>
                <a:cs typeface="+mn-cs"/>
              </a:rPr>
            </a:fld>
            <a:endParaRPr lang="zh-CN" altLang="en-US" sz="1200" strike="noStrike" noProof="1">
              <a:latin typeface="微软雅黑" panose="020B0503020204020204" pitchFamily="34"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幻灯片图像占位符 1"/>
          <p:cNvSpPr>
            <a:spLocks noGrp="1" noRot="1" noChangeAspect="1" noTextEdit="1"/>
          </p:cNvSpPr>
          <p:nvPr>
            <p:ph type="sldImg"/>
          </p:nvPr>
        </p:nvSpPr>
        <p:spPr>
          <a:ln>
            <a:solidFill>
              <a:srgbClr val="000000"/>
            </a:solidFill>
            <a:miter/>
          </a:ln>
        </p:spPr>
      </p:sp>
      <p:sp>
        <p:nvSpPr>
          <p:cNvPr id="9218" name="备注占位符 2"/>
          <p:cNvSpPr>
            <a:spLocks noGrp="1"/>
          </p:cNvSpPr>
          <p:nvPr>
            <p:ph type="body"/>
          </p:nvPr>
        </p:nvSpPr>
        <p:spPr>
          <a:xfrm>
            <a:off x="914400" y="3300413"/>
            <a:ext cx="7315200" cy="2700337"/>
          </a:xfrm>
          <a:noFill/>
          <a:ln>
            <a:noFill/>
          </a:ln>
        </p:spPr>
        <p:txBody>
          <a:bodyPr wrap="square" lIns="91440" tIns="45720" rIns="91440" bIns="45720" anchor="t"/>
          <a:lstStyle/>
          <a:p>
            <a:pPr lvl="0" eaLnBrk="1" hangingPunct="1">
              <a:spcBef>
                <a:spcPct val="0"/>
              </a:spcBef>
            </a:pPr>
            <a:endParaRPr lang="zh-CN" altLang="en-US" dirty="0"/>
          </a:p>
        </p:txBody>
      </p:sp>
      <p:sp>
        <p:nvSpPr>
          <p:cNvPr id="9219" name="灯片编号占位符 3"/>
          <p:cNvSpPr txBox="1">
            <a:spLocks noGrp="1"/>
          </p:cNvSpPr>
          <p:nvPr>
            <p:ph type="sldNum" sz="quarter"/>
          </p:nvPr>
        </p:nvSpPr>
        <p:spPr>
          <a:xfrm>
            <a:off x="5180013" y="6513513"/>
            <a:ext cx="3962400" cy="344487"/>
          </a:xfrm>
          <a:prstGeom prst="rect">
            <a:avLst/>
          </a:prstGeom>
          <a:noFill/>
          <a:ln w="9525">
            <a:noFill/>
          </a:ln>
        </p:spPr>
        <p:txBody>
          <a:bodyPr vert="horz" wrap="square" lIns="91440" tIns="45720" rIns="91440" bIns="45720" anchor="b"/>
          <a:lstStyle/>
          <a:p>
            <a:pPr lvl="0" algn="r"/>
            <a:fld id="{9A0DB2DC-4C9A-4742-B13C-FB6460FD3503}" type="slidenum">
              <a:rPr lang="zh-CN" altLang="en-US" sz="1200" dirty="0">
                <a:latin typeface="微软雅黑" panose="020B0503020204020204" pitchFamily="34" charset="-122"/>
                <a:ea typeface="微软雅黑" panose="020B0503020204020204" pitchFamily="34" charset="-122"/>
              </a:rPr>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84599" y="17662810"/>
            <a:ext cx="22430805" cy="6136048"/>
          </a:xfrm>
        </p:spPr>
        <p:txBody>
          <a:bodyPr rIns="25400" anchor="t"/>
          <a:lstStyle>
            <a:lvl1pPr algn="ctr">
              <a:defRPr sz="14880" b="0" spc="600">
                <a:effectLst>
                  <a:outerShdw blurRad="38100" dist="38100" dir="2700000" algn="tl">
                    <a:srgbClr val="000000">
                      <a:alpha val="43137"/>
                    </a:srgbClr>
                  </a:outerShdw>
                </a:effectLst>
              </a:defRPr>
            </a:lvl1pPr>
          </a:lstStyle>
          <a:p>
            <a:pPr fontAlgn="base"/>
            <a:r>
              <a:rPr lang="zh-CN" altLang="en-US" sz="14880" strike="noStrike" noProof="1"/>
              <a:t>单击此处编辑母版标题样式</a:t>
            </a:r>
            <a:endParaRPr lang="zh-CN" altLang="en-US" strike="noStrike" noProof="1"/>
          </a:p>
        </p:txBody>
      </p:sp>
      <p:sp>
        <p:nvSpPr>
          <p:cNvPr id="3" name="副标题 2"/>
          <p:cNvSpPr>
            <a:spLocks noGrp="1"/>
          </p:cNvSpPr>
          <p:nvPr>
            <p:ph type="subTitle" idx="1"/>
          </p:nvPr>
        </p:nvSpPr>
        <p:spPr>
          <a:xfrm>
            <a:off x="1384599" y="24336001"/>
            <a:ext cx="22430805" cy="6489655"/>
          </a:xfrm>
        </p:spPr>
        <p:txBody>
          <a:bodyPr tIns="38100" rIns="76200" bIns="38100">
            <a:noAutofit/>
          </a:bodyPr>
          <a:lstStyle>
            <a:lvl1pPr marL="0" indent="0" algn="ctr" eaLnBrk="1" fontAlgn="auto" latinLnBrk="0" hangingPunct="1">
              <a:lnSpc>
                <a:spcPct val="100000"/>
              </a:lnSpc>
              <a:buNone/>
              <a:defRPr sz="6615" u="none" strike="noStrike" kern="1200" cap="none" spc="200" normalizeH="0" baseline="0">
                <a:solidFill>
                  <a:schemeClr val="tx1"/>
                </a:solidFill>
                <a:uFillTx/>
              </a:defRPr>
            </a:lvl1pPr>
            <a:lvl2pPr marL="1259840" indent="0" algn="ctr">
              <a:buNone/>
              <a:defRPr sz="5510"/>
            </a:lvl2pPr>
            <a:lvl3pPr marL="2520315" indent="0" algn="ctr">
              <a:buNone/>
              <a:defRPr sz="4960"/>
            </a:lvl3pPr>
            <a:lvl4pPr marL="3780155" indent="0" algn="ctr">
              <a:buNone/>
              <a:defRPr sz="4410"/>
            </a:lvl4pPr>
            <a:lvl5pPr marL="5039995" indent="0" algn="ctr">
              <a:buNone/>
              <a:defRPr sz="4410"/>
            </a:lvl5pPr>
            <a:lvl6pPr marL="6299835" indent="0" algn="ctr">
              <a:buNone/>
              <a:defRPr sz="4410"/>
            </a:lvl6pPr>
            <a:lvl7pPr marL="7560310" indent="0" algn="ctr">
              <a:buNone/>
              <a:defRPr sz="4410"/>
            </a:lvl7pPr>
            <a:lvl8pPr marL="8820150" indent="0" algn="ctr">
              <a:buNone/>
              <a:defRPr sz="4410"/>
            </a:lvl8pPr>
            <a:lvl9pPr marL="10079990" indent="0" algn="ctr">
              <a:buNone/>
              <a:defRPr sz="4410"/>
            </a:lvl9pPr>
          </a:lstStyle>
          <a:p>
            <a:pPr fontAlgn="auto"/>
            <a:r>
              <a:rPr lang="zh-CN" altLang="en-US" sz="6615"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7" name="内容占位符 6"/>
          <p:cNvSpPr>
            <a:spLocks noGrp="1"/>
          </p:cNvSpPr>
          <p:nvPr>
            <p:ph sz="quarter" idx="13"/>
          </p:nvPr>
        </p:nvSpPr>
        <p:spPr>
          <a:xfrm>
            <a:off x="1384698" y="6500055"/>
            <a:ext cx="22430805" cy="3439370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2" name="日期占位符 1"/>
          <p:cNvSpPr>
            <a:spLocks noGrp="1"/>
          </p:cNvSpPr>
          <p:nvPr>
            <p:ph type="dt" sz="half" idx="1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6"/>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2" name="标题 1"/>
          <p:cNvSpPr>
            <a:spLocks noGrp="1"/>
          </p:cNvSpPr>
          <p:nvPr>
            <p:ph type="title"/>
          </p:nvPr>
        </p:nvSpPr>
        <p:spPr>
          <a:xfrm>
            <a:off x="1384599" y="17662810"/>
            <a:ext cx="22430805" cy="6136048"/>
          </a:xfrm>
        </p:spPr>
        <p:txBody>
          <a:bodyPr rIns="25400" anchor="t"/>
          <a:lstStyle>
            <a:lvl1pPr marL="0" marR="0" algn="ctr" defTabSz="914400" rtl="0" eaLnBrk="1" fontAlgn="auto" latinLnBrk="0" hangingPunct="1">
              <a:lnSpc>
                <a:spcPct val="100000"/>
              </a:lnSpc>
              <a:buNone/>
              <a:defRPr kumimoji="0" lang="zh-CN" altLang="en-US" sz="1488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fontAlgn="auto"/>
            <a:r>
              <a:rPr lang="zh-CN" altLang="en-US" sz="14880"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idx="1"/>
          </p:nvPr>
        </p:nvSpPr>
        <p:spPr>
          <a:xfrm>
            <a:off x="1384599" y="8844095"/>
            <a:ext cx="22430805" cy="34402948"/>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384698" y="25991334"/>
            <a:ext cx="22430805" cy="4264034"/>
          </a:xfrm>
        </p:spPr>
        <p:txBody>
          <a:bodyPr rIns="63500" anchor="t"/>
          <a:lstStyle>
            <a:lvl1pPr>
              <a:defRPr sz="9920" b="0" u="none" strike="noStrike" kern="1200" cap="none" spc="300" normalizeH="0">
                <a:solidFill>
                  <a:schemeClr val="tx1"/>
                </a:solidFill>
                <a:effectLst>
                  <a:outerShdw blurRad="38100" dist="38100" dir="2700000" algn="tl">
                    <a:srgbClr val="000000">
                      <a:alpha val="43137"/>
                    </a:srgbClr>
                  </a:outerShdw>
                </a:effectLst>
                <a:uFillTx/>
              </a:defRPr>
            </a:lvl1pPr>
          </a:lstStyle>
          <a:p>
            <a:pPr fontAlgn="base"/>
            <a:r>
              <a:rPr lang="zh-CN" altLang="en-US" sz="9920" strike="noStrike" noProof="1"/>
              <a:t>单击此处编辑母版标题样式</a:t>
            </a:r>
            <a:endParaRPr lang="zh-CN" altLang="en-US" strike="noStrike" noProof="1"/>
          </a:p>
        </p:txBody>
      </p:sp>
      <p:sp>
        <p:nvSpPr>
          <p:cNvPr id="3" name="文本占位符 2"/>
          <p:cNvSpPr>
            <a:spLocks noGrp="1"/>
          </p:cNvSpPr>
          <p:nvPr>
            <p:ph type="body" idx="1"/>
          </p:nvPr>
        </p:nvSpPr>
        <p:spPr>
          <a:xfrm>
            <a:off x="1384687" y="30788334"/>
            <a:ext cx="22430805" cy="7356328"/>
          </a:xfrm>
        </p:spPr>
        <p:txBody>
          <a:bodyPr tIns="38100" rIns="76200" bIns="38100">
            <a:noAutofit/>
          </a:bodyPr>
          <a:lstStyle>
            <a:lvl1pPr marL="0" indent="0" eaLnBrk="1" fontAlgn="auto" latinLnBrk="0" hangingPunct="1">
              <a:buNone/>
              <a:defRPr kumimoji="0" lang="zh-CN" altLang="en-US" sz="4410" b="0" i="0" u="none" strike="noStrike" kern="1200" cap="none" spc="150" normalizeH="0" baseline="0" noProof="1">
                <a:solidFill>
                  <a:schemeClr val="tx1"/>
                </a:solidFill>
                <a:uFillTx/>
                <a:latin typeface="+mn-lt"/>
                <a:ea typeface="+mn-ea"/>
                <a:cs typeface="+mn-cs"/>
                <a:sym typeface="+mn-ea"/>
              </a:defRPr>
            </a:lvl1pPr>
            <a:lvl2pPr marL="1259840" indent="0">
              <a:buNone/>
              <a:defRPr sz="5510">
                <a:solidFill>
                  <a:schemeClr val="tx1">
                    <a:tint val="75000"/>
                  </a:schemeClr>
                </a:solidFill>
              </a:defRPr>
            </a:lvl2pPr>
            <a:lvl3pPr marL="2520315" indent="0">
              <a:buNone/>
              <a:defRPr sz="4960">
                <a:solidFill>
                  <a:schemeClr val="tx1">
                    <a:tint val="75000"/>
                  </a:schemeClr>
                </a:solidFill>
              </a:defRPr>
            </a:lvl3pPr>
            <a:lvl4pPr marL="3780155" indent="0">
              <a:buNone/>
              <a:defRPr sz="4410">
                <a:solidFill>
                  <a:schemeClr val="tx1">
                    <a:tint val="75000"/>
                  </a:schemeClr>
                </a:solidFill>
              </a:defRPr>
            </a:lvl4pPr>
            <a:lvl5pPr marL="5039995" indent="0">
              <a:buNone/>
              <a:defRPr sz="4410">
                <a:solidFill>
                  <a:schemeClr val="tx1">
                    <a:tint val="75000"/>
                  </a:schemeClr>
                </a:solidFill>
              </a:defRPr>
            </a:lvl5pPr>
            <a:lvl6pPr marL="6299835" indent="0">
              <a:buNone/>
              <a:defRPr sz="4410">
                <a:solidFill>
                  <a:schemeClr val="tx1">
                    <a:tint val="75000"/>
                  </a:schemeClr>
                </a:solidFill>
              </a:defRPr>
            </a:lvl6pPr>
            <a:lvl7pPr marL="7560310" indent="0">
              <a:buNone/>
              <a:defRPr sz="4410">
                <a:solidFill>
                  <a:schemeClr val="tx1">
                    <a:tint val="75000"/>
                  </a:schemeClr>
                </a:solidFill>
              </a:defRPr>
            </a:lvl7pPr>
            <a:lvl8pPr marL="8820150" indent="0">
              <a:buNone/>
              <a:defRPr sz="4410">
                <a:solidFill>
                  <a:schemeClr val="tx1">
                    <a:tint val="75000"/>
                  </a:schemeClr>
                </a:solidFill>
              </a:defRPr>
            </a:lvl8pPr>
            <a:lvl9pPr marL="10079990" indent="0">
              <a:buNone/>
              <a:defRPr sz="4410">
                <a:solidFill>
                  <a:schemeClr val="tx1">
                    <a:tint val="75000"/>
                  </a:schemeClr>
                </a:solidFill>
              </a:defRPr>
            </a:lvl9pPr>
          </a:lstStyle>
          <a:p>
            <a:pPr lvl="0" fontAlgn="auto"/>
            <a:r>
              <a:rPr lang="zh-CN" altLang="en-US" sz="441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1384698" y="8844095"/>
            <a:ext cx="10920087" cy="34393702"/>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4" name="内容占位符 3"/>
          <p:cNvSpPr>
            <a:spLocks noGrp="1"/>
          </p:cNvSpPr>
          <p:nvPr>
            <p:ph sz="half" idx="2"/>
          </p:nvPr>
        </p:nvSpPr>
        <p:spPr>
          <a:xfrm>
            <a:off x="12895317" y="8844095"/>
            <a:ext cx="10920087" cy="34393702"/>
          </a:xfrm>
        </p:spPr>
        <p:txBody>
          <a:bodyPr>
            <a:noAutofit/>
          </a:bodyPr>
          <a:lstStyle>
            <a:lvl1pPr>
              <a:defRPr sz="4410">
                <a:solidFill>
                  <a:schemeClr val="tx1">
                    <a:lumMod val="75000"/>
                    <a:lumOff val="25000"/>
                  </a:schemeClr>
                </a:solidFill>
              </a:defRPr>
            </a:lvl1pPr>
            <a:lvl2pPr>
              <a:defRPr sz="4410">
                <a:solidFill>
                  <a:schemeClr val="tx1">
                    <a:lumMod val="75000"/>
                    <a:lumOff val="25000"/>
                  </a:schemeClr>
                </a:solidFill>
              </a:defRPr>
            </a:lvl2pPr>
            <a:lvl3pPr>
              <a:defRPr sz="4410">
                <a:solidFill>
                  <a:schemeClr val="tx1">
                    <a:lumMod val="75000"/>
                    <a:lumOff val="25000"/>
                  </a:schemeClr>
                </a:solidFill>
              </a:defRPr>
            </a:lvl3pPr>
            <a:lvl4pPr>
              <a:defRPr sz="4410">
                <a:solidFill>
                  <a:schemeClr val="tx1">
                    <a:lumMod val="75000"/>
                    <a:lumOff val="25000"/>
                  </a:schemeClr>
                </a:solidFill>
              </a:defRPr>
            </a:lvl4pPr>
            <a:lvl5pPr>
              <a:defRPr sz="4410">
                <a:solidFill>
                  <a:schemeClr val="tx1">
                    <a:lumMod val="75000"/>
                    <a:lumOff val="25000"/>
                  </a:schemeClr>
                </a:solidFill>
              </a:defRPr>
            </a:lvl5pPr>
          </a:lstStyle>
          <a:p>
            <a:pPr lvl="0" fontAlgn="base"/>
            <a:r>
              <a:rPr lang="zh-CN" altLang="en-US" sz="4410" strike="noStrike" noProof="1"/>
              <a:t>单击此处编辑母版文本样式</a:t>
            </a:r>
            <a:endParaRPr lang="zh-CN" altLang="en-US" strike="noStrike" noProof="1"/>
          </a:p>
          <a:p>
            <a:pPr lvl="1" fontAlgn="base"/>
            <a:r>
              <a:rPr lang="zh-CN" altLang="en-US" sz="4410" strike="noStrike" noProof="1"/>
              <a:t>第二级</a:t>
            </a:r>
            <a:endParaRPr lang="zh-CN" altLang="en-US" strike="noStrike" noProof="1"/>
          </a:p>
          <a:p>
            <a:pPr lvl="2" fontAlgn="base"/>
            <a:r>
              <a:rPr lang="zh-CN" altLang="en-US" sz="4410" strike="noStrike" noProof="1"/>
              <a:t>第三级</a:t>
            </a:r>
            <a:endParaRPr lang="zh-CN" altLang="en-US" strike="noStrike" noProof="1"/>
          </a:p>
          <a:p>
            <a:pPr lvl="3" fontAlgn="base"/>
            <a:r>
              <a:rPr lang="zh-CN" altLang="en-US" sz="4410" strike="noStrike" noProof="1"/>
              <a:t>第四级</a:t>
            </a:r>
            <a:endParaRPr lang="zh-CN" altLang="en-US" strike="noStrike" noProof="1"/>
          </a:p>
          <a:p>
            <a:pPr lvl="4" fontAlgn="base"/>
            <a:r>
              <a:rPr lang="zh-CN" altLang="en-US" sz="4410" strike="noStrike" noProof="1"/>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384599" y="2948032"/>
            <a:ext cx="22430805" cy="4422047"/>
          </a:xfrm>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文本占位符 2"/>
          <p:cNvSpPr>
            <a:spLocks noGrp="1"/>
          </p:cNvSpPr>
          <p:nvPr>
            <p:ph type="body" idx="1"/>
          </p:nvPr>
        </p:nvSpPr>
        <p:spPr>
          <a:xfrm>
            <a:off x="1384698" y="8844095"/>
            <a:ext cx="10920087" cy="2600021"/>
          </a:xfrm>
        </p:spPr>
        <p:txBody>
          <a:bodyPr tIns="38100" rIns="76200" bIns="38100">
            <a:noAutofit/>
          </a:bodyPr>
          <a:lstStyle>
            <a:lvl1pPr marL="0" indent="0" eaLnBrk="1" fontAlgn="auto" latinLnBrk="0" hangingPunct="1">
              <a:lnSpc>
                <a:spcPct val="100000"/>
              </a:lnSpc>
              <a:spcAft>
                <a:spcPts val="0"/>
              </a:spcAft>
              <a:buNone/>
              <a:defRPr sz="5510" b="1" u="none" strike="noStrike" kern="1200" cap="none" spc="200" normalizeH="0" baseline="0">
                <a:solidFill>
                  <a:schemeClr val="tx1"/>
                </a:solidFill>
                <a:uFillTx/>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t>单击此处编辑母版文本样式</a:t>
            </a:r>
            <a:endParaRPr lang="zh-CN" altLang="en-US" strike="noStrike" noProof="1"/>
          </a:p>
        </p:txBody>
      </p:sp>
      <p:sp>
        <p:nvSpPr>
          <p:cNvPr id="4" name="内容占位符 3"/>
          <p:cNvSpPr>
            <a:spLocks noGrp="1"/>
          </p:cNvSpPr>
          <p:nvPr>
            <p:ph sz="half" idx="2"/>
          </p:nvPr>
        </p:nvSpPr>
        <p:spPr>
          <a:xfrm>
            <a:off x="1384687" y="12208693"/>
            <a:ext cx="10920000"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5" name="文本占位符 4"/>
          <p:cNvSpPr>
            <a:spLocks noGrp="1"/>
          </p:cNvSpPr>
          <p:nvPr>
            <p:ph type="body" sz="quarter" idx="3"/>
          </p:nvPr>
        </p:nvSpPr>
        <p:spPr>
          <a:xfrm>
            <a:off x="12888853" y="8844095"/>
            <a:ext cx="10920087" cy="2600021"/>
          </a:xfrm>
        </p:spPr>
        <p:txBody>
          <a:bodyPr tIns="38100" rIns="76200" bIns="38100">
            <a:noAutofit/>
          </a:bodyPr>
          <a:lstStyle>
            <a:lvl1pPr marL="0" marR="0" lvl="0" indent="0" algn="l" defTabSz="914400" rtl="0" eaLnBrk="1" fontAlgn="auto" latinLnBrk="0" hangingPunct="1">
              <a:lnSpc>
                <a:spcPct val="100000"/>
              </a:lnSpc>
              <a:spcBef>
                <a:spcPts val="5"/>
              </a:spcBef>
              <a:spcAft>
                <a:spcPts val="0"/>
              </a:spcAft>
              <a:buFont typeface="Arial" panose="020B0604020202020204" pitchFamily="34" charset="0"/>
              <a:buNone/>
              <a:defRPr kumimoji="0" lang="zh-CN" altLang="en-US" sz="5510" b="1" i="0" u="none" strike="noStrike" kern="1200" cap="none" spc="200" normalizeH="0" baseline="0" noProof="1" dirty="0">
                <a:solidFill>
                  <a:schemeClr val="tx1"/>
                </a:solidFill>
                <a:uFillTx/>
                <a:latin typeface="+mn-lt"/>
                <a:ea typeface="+mn-ea"/>
                <a:cs typeface="+mn-cs"/>
                <a:sym typeface="+mn-ea"/>
              </a:defRPr>
            </a:lvl1pPr>
            <a:lvl2pPr marL="1259840" indent="0">
              <a:buNone/>
              <a:defRPr sz="5510" b="1"/>
            </a:lvl2pPr>
            <a:lvl3pPr marL="2520315" indent="0">
              <a:buNone/>
              <a:defRPr sz="4960" b="1"/>
            </a:lvl3pPr>
            <a:lvl4pPr marL="3780155" indent="0">
              <a:buNone/>
              <a:defRPr sz="4410" b="1"/>
            </a:lvl4pPr>
            <a:lvl5pPr marL="5039995" indent="0">
              <a:buNone/>
              <a:defRPr sz="4410" b="1"/>
            </a:lvl5pPr>
            <a:lvl6pPr marL="6299835" indent="0">
              <a:buNone/>
              <a:defRPr sz="4410" b="1"/>
            </a:lvl6pPr>
            <a:lvl7pPr marL="7560310" indent="0">
              <a:buNone/>
              <a:defRPr sz="4410" b="1"/>
            </a:lvl7pPr>
            <a:lvl8pPr marL="8820150" indent="0">
              <a:buNone/>
              <a:defRPr sz="4410" b="1"/>
            </a:lvl8pPr>
            <a:lvl9pPr marL="10079990" indent="0">
              <a:buNone/>
              <a:defRPr sz="4410" b="1"/>
            </a:lvl9pPr>
          </a:lstStyle>
          <a:p>
            <a:pPr lvl="0" fontAlgn="auto"/>
            <a:r>
              <a:rPr lang="zh-CN" altLang="en-US" sz="5510" strike="noStrike" noProof="1">
                <a:sym typeface="+mn-ea"/>
              </a:rPr>
              <a:t>单击此处编辑母版文本样式</a:t>
            </a:r>
            <a:endParaRPr lang="zh-CN" altLang="en-US" strike="noStrike" noProof="1">
              <a:sym typeface="+mn-ea"/>
            </a:endParaRPr>
          </a:p>
        </p:txBody>
      </p:sp>
      <p:sp>
        <p:nvSpPr>
          <p:cNvPr id="6" name="内容占位符 5"/>
          <p:cNvSpPr>
            <a:spLocks noGrp="1"/>
          </p:cNvSpPr>
          <p:nvPr>
            <p:ph sz="quarter" idx="4"/>
          </p:nvPr>
        </p:nvSpPr>
        <p:spPr>
          <a:xfrm>
            <a:off x="12888853" y="12208693"/>
            <a:ext cx="10920087" cy="31065115"/>
          </a:xfrm>
        </p:spPr>
        <p:txBody>
          <a:bodyPr>
            <a:noAutofit/>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fontAlgn="auto"/>
            <a:r>
              <a:rPr sz="4410" strike="noStrike" noProof="1">
                <a:sym typeface="+mn-ea"/>
              </a:rPr>
              <a:t>单击此处编辑母版文本样式</a:t>
            </a:r>
            <a:endParaRPr strike="noStrike" noProof="1">
              <a:sym typeface="+mn-ea"/>
            </a:endParaRPr>
          </a:p>
          <a:p>
            <a:pPr lvl="1" fontAlgn="auto"/>
            <a:r>
              <a:rPr sz="4410" strike="noStrike" noProof="1">
                <a:sym typeface="+mn-ea"/>
              </a:rPr>
              <a:t>第二级</a:t>
            </a:r>
            <a:endParaRPr strike="noStrike" noProof="1">
              <a:sym typeface="+mn-ea"/>
            </a:endParaRPr>
          </a:p>
          <a:p>
            <a:pPr lvl="2" fontAlgn="auto"/>
            <a:r>
              <a:rPr sz="4410" strike="noStrike" noProof="1">
                <a:sym typeface="+mn-ea"/>
              </a:rPr>
              <a:t>第三级</a:t>
            </a:r>
            <a:endParaRPr strike="noStrike" noProof="1">
              <a:sym typeface="+mn-ea"/>
            </a:endParaRPr>
          </a:p>
          <a:p>
            <a:pPr lvl="3" fontAlgn="auto"/>
            <a:r>
              <a:rPr sz="4410" strike="noStrike" noProof="1">
                <a:sym typeface="+mn-ea"/>
              </a:rPr>
              <a:t>第四级</a:t>
            </a:r>
            <a:endParaRPr strike="noStrike" noProof="1">
              <a:sym typeface="+mn-ea"/>
            </a:endParaRPr>
          </a:p>
          <a:p>
            <a:pPr lvl="4" fontAlgn="auto"/>
            <a:r>
              <a:rPr sz="4410" strike="noStrike" noProof="1">
                <a:sym typeface="+mn-ea"/>
              </a:rPr>
              <a:t>第五级</a:t>
            </a:r>
            <a:endParaRPr strike="noStrike" noProof="1">
              <a:sym typeface="+mn-ea"/>
            </a:endParaRP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marL="0" marR="0" lvl="0" algn="l" defTabSz="914400" rtl="0" eaLnBrk="1" fontAlgn="auto" latinLnBrk="0" hangingPunct="1">
              <a:lnSpc>
                <a:spcPct val="100000"/>
              </a:lnSpc>
              <a:buNone/>
              <a:defRPr kumimoji="0" lang="zh-CN" altLang="en-US" sz="7715" b="1" i="0" u="none" strike="noStrike" kern="1200" cap="none" spc="200" normalizeH="0" baseline="0" noProof="1" dirty="0">
                <a:solidFill>
                  <a:schemeClr val="tx1"/>
                </a:solidFill>
                <a:uFillTx/>
                <a:latin typeface="+mj-lt"/>
                <a:ea typeface="+mj-ea"/>
                <a:cs typeface="+mj-cs"/>
                <a:sym typeface="+mn-ea"/>
              </a:defRPr>
            </a:lvl1pPr>
          </a:lstStyle>
          <a:p>
            <a:pPr lvl="0" fontAlgn="auto"/>
            <a:r>
              <a:rPr sz="7715"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384698" y="8844095"/>
            <a:ext cx="10920087" cy="34393702"/>
          </a:xfrm>
        </p:spPr>
        <p:txBody>
          <a:bodyPr vert="horz" wrap="square" lIns="101600" tIns="0" rIns="82550" bIns="0" numCol="1" rtlCol="0" anchor="t" anchorCtr="0" compatLnSpc="1">
            <a:noAutofit/>
          </a:bodyPr>
          <a:lstStyle>
            <a:lvl1pPr marL="0" marR="0" lvl="0" indent="0" algn="l" defTabSz="914400" rtl="0" eaLnBrk="1" fontAlgn="auto" latinLnBrk="0" hangingPunct="1">
              <a:lnSpc>
                <a:spcPct val="130000"/>
              </a:lnSpc>
              <a:spcBef>
                <a:spcPts val="5"/>
              </a:spcBef>
              <a:spcAft>
                <a:spcPts val="1000"/>
              </a:spcAft>
              <a:buFont typeface="Arial" panose="020B0604020202020204" pitchFamily="34" charset="0"/>
              <a:buNone/>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1889760" marR="0" lvl="1" indent="-629920" algn="l" defTabSz="914400" rtl="0" eaLnBrk="1" fontAlgn="auto" latinLnBrk="0" hangingPunct="1">
              <a:lnSpc>
                <a:spcPct val="130000"/>
              </a:lnSpc>
              <a:spcBef>
                <a:spcPts val="5"/>
              </a:spcBef>
              <a:spcAft>
                <a:spcPts val="1000"/>
              </a:spcAft>
              <a:buFont typeface="Arial" panose="020B0604020202020204" pitchFamily="34" charset="0"/>
              <a:buChar char="•"/>
              <a:tabLst>
                <a:tab pos="1609725" algn="l"/>
              </a:tabLst>
              <a:defRPr kumimoji="0" lang="zh-CN" altLang="en-US" sz="4410" b="0" i="0" u="none" strike="noStrike" kern="1200" cap="none" spc="150" normalizeH="0" baseline="0" noProof="1" dirty="0">
                <a:solidFill>
                  <a:schemeClr val="tx1"/>
                </a:solidFill>
                <a:uFillTx/>
                <a:latin typeface="+mn-lt"/>
                <a:ea typeface="+mn-ea"/>
                <a:cs typeface="+mn-cs"/>
                <a:sym typeface="+mn-ea"/>
              </a:defRPr>
            </a:lvl2pPr>
            <a:lvl3pPr marL="3150235" marR="0" lvl="2"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3pPr>
            <a:lvl4pPr marL="4410075" marR="0" lvl="3"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4pPr>
            <a:lvl5pPr marL="5669915" marR="0" lvl="4"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solidFill>
                <a:uFillTx/>
                <a:latin typeface="+mn-lt"/>
                <a:ea typeface="+mn-ea"/>
                <a:cs typeface="+mn-cs"/>
                <a:sym typeface="+mn-ea"/>
              </a:defRPr>
            </a:lvl5pPr>
          </a:lstStyle>
          <a:p>
            <a:pPr marL="0" marR="0" lvl="0" indent="0" algn="l" defTabSz="914400" rtl="0" eaLnBrk="1" fontAlgn="auto" latinLnBrk="0" hangingPunct="1">
              <a:lnSpc>
                <a:spcPct val="130000"/>
              </a:lnSpc>
              <a:spcBef>
                <a:spcPts val="5"/>
              </a:spcBef>
              <a:spcAft>
                <a:spcPts val="1000"/>
              </a:spcAft>
              <a:buClrTx/>
              <a:buSzTx/>
              <a:buFont typeface="Arial" panose="020B0604020202020204" pitchFamily="34" charset="0"/>
              <a:buNone/>
              <a:defRPr/>
            </a:pPr>
            <a:endParaRPr kumimoji="0" lang="zh-CN" altLang="en-US" sz="4410" b="0" i="0" u="none" strike="noStrike" kern="1200" cap="none" spc="150" normalizeH="0" baseline="0" noProof="1">
              <a:ln>
                <a:noFill/>
              </a:ln>
              <a:solidFill>
                <a:schemeClr val="tx1">
                  <a:lumMod val="75000"/>
                  <a:lumOff val="25000"/>
                </a:schemeClr>
              </a:solidFill>
              <a:effectLst/>
              <a:uLnTx/>
              <a:uFillTx/>
              <a:latin typeface="+mn-lt"/>
              <a:ea typeface="+mn-ea"/>
              <a:cs typeface="+mn-cs"/>
              <a:sym typeface="+mn-ea"/>
            </a:endParaRPr>
          </a:p>
        </p:txBody>
      </p:sp>
      <p:sp>
        <p:nvSpPr>
          <p:cNvPr id="4" name="文本占位符 3"/>
          <p:cNvSpPr>
            <a:spLocks noGrp="1"/>
          </p:cNvSpPr>
          <p:nvPr>
            <p:ph type="body" sz="half" idx="2"/>
          </p:nvPr>
        </p:nvSpPr>
        <p:spPr>
          <a:xfrm>
            <a:off x="12895416" y="8844095"/>
            <a:ext cx="10920087" cy="34393702"/>
          </a:xfrm>
        </p:spPr>
        <p:txBody>
          <a:bodyPr/>
          <a:lstStyle>
            <a:lvl1pPr marL="629920" marR="0" lvl="0" indent="-629920" algn="l" defTabSz="914400" rtl="0" eaLnBrk="1" fontAlgn="auto" latinLnBrk="0" hangingPunct="1">
              <a:lnSpc>
                <a:spcPct val="130000"/>
              </a:lnSpc>
              <a:spcBef>
                <a:spcPts val="5"/>
              </a:spcBef>
              <a:spcAft>
                <a:spcPts val="1000"/>
              </a:spcAft>
              <a:buFont typeface="Arial" panose="020B0604020202020204" pitchFamily="34" charset="0"/>
              <a:buChar char="•"/>
              <a:defRPr kumimoji="0" lang="zh-CN" altLang="en-US" sz="441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fontAlgn="auto"/>
            <a:r>
              <a:rPr sz="4410"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21849787" y="6500055"/>
            <a:ext cx="1965617" cy="36774694"/>
          </a:xfrm>
        </p:spPr>
        <p:txBody>
          <a:bodyPr vert="eaVert"/>
          <a:lstStyle>
            <a:lvl1pPr marL="0" marR="0" lvl="0" algn="l" defTabSz="914400" rtl="0" eaLnBrk="1" fontAlgn="auto" latinLnBrk="0" hangingPunct="1">
              <a:lnSpc>
                <a:spcPct val="100000"/>
              </a:lnSpc>
              <a:spcAft>
                <a:spcPts val="0"/>
              </a:spcAft>
              <a:buNone/>
              <a:defRPr kumimoji="0" lang="zh-CN" altLang="en-US" sz="6615" b="1" i="0" u="none" strike="noStrike" kern="1200" cap="none" spc="200" normalizeH="0" baseline="0" noProof="1" dirty="0">
                <a:solidFill>
                  <a:schemeClr val="tx1"/>
                </a:solidFill>
                <a:uFillTx/>
                <a:latin typeface="+mj-lt"/>
                <a:ea typeface="+mj-ea"/>
                <a:cs typeface="+mj-cs"/>
                <a:sym typeface="+mn-ea"/>
              </a:defRPr>
            </a:lvl1pPr>
          </a:lstStyle>
          <a:p>
            <a:pPr lvl="0" fontAlgn="auto"/>
            <a:r>
              <a:rPr sz="6615"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1384687" y="6500000"/>
            <a:ext cx="20313988" cy="36774694"/>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fontAlgn="auto"/>
            <a:r>
              <a:rPr lang="zh-CN" altLang="en-US" strike="noStrike" noProof="1"/>
              <a:t>单击此处编辑母版文本样式</a:t>
            </a:r>
            <a:endParaRPr lang="zh-CN" altLang="en-US" strike="noStrike" noProof="1"/>
          </a:p>
          <a:p>
            <a:pPr lvl="1" fontAlgn="auto"/>
            <a:r>
              <a:rPr lang="zh-CN" altLang="en-US" strike="noStrike" noProof="1"/>
              <a:t>第二级</a:t>
            </a:r>
            <a:endParaRPr lang="zh-CN" altLang="en-US" strike="noStrike" noProof="1"/>
          </a:p>
          <a:p>
            <a:pPr lvl="2" fontAlgn="auto"/>
            <a:r>
              <a:rPr lang="zh-CN" altLang="en-US" strike="noStrike" noProof="1"/>
              <a:t>第三级</a:t>
            </a:r>
            <a:endParaRPr lang="zh-CN" altLang="en-US" strike="noStrike" noProof="1"/>
          </a:p>
          <a:p>
            <a:pPr lvl="3" fontAlgn="auto"/>
            <a:r>
              <a:rPr lang="zh-CN" altLang="en-US" strike="noStrike" noProof="1"/>
              <a:t>第四级</a:t>
            </a:r>
            <a:endParaRPr lang="zh-CN" altLang="en-US" strike="noStrike" noProof="1"/>
          </a:p>
          <a:p>
            <a:pPr lvl="4" fontAlgn="auto"/>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xml"/><Relationship Id="rId16" Type="http://schemas.openxmlformats.org/officeDocument/2006/relationships/tags" Target="../tags/tag5.xml"/><Relationship Id="rId15" Type="http://schemas.openxmlformats.org/officeDocument/2006/relationships/tags" Target="../tags/tag4.xml"/><Relationship Id="rId14" Type="http://schemas.openxmlformats.org/officeDocument/2006/relationships/tags" Target="../tags/tag3.xml"/><Relationship Id="rId13" Type="http://schemas.openxmlformats.org/officeDocument/2006/relationships/tags" Target="../tags/tag2.xml"/><Relationship Id="rId12" Type="http://schemas.openxmlformats.org/officeDocument/2006/relationships/tags" Target="../tags/tag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a:tileRect/>
        </a:gradFill>
        <a:effectLst/>
      </p:bgPr>
    </p:bg>
    <p:spTree>
      <p:nvGrpSpPr>
        <p:cNvPr id="1" name=""/>
        <p:cNvGrpSpPr/>
        <p:nvPr/>
      </p:nvGrpSpPr>
      <p:grpSpPr>
        <a:xfrm>
          <a:off x="0" y="0"/>
          <a:ext cx="0" cy="0"/>
          <a:chOff x="0" y="0"/>
          <a:chExt cx="0" cy="0"/>
        </a:xfrm>
      </p:grpSpPr>
      <p:sp>
        <p:nvSpPr>
          <p:cNvPr id="2050" name="标题占位符 1"/>
          <p:cNvSpPr>
            <a:spLocks noGrp="1"/>
          </p:cNvSpPr>
          <p:nvPr>
            <p:ph type="title"/>
            <p:custDataLst>
              <p:tags r:id="rId12"/>
            </p:custDataLst>
          </p:nvPr>
        </p:nvSpPr>
        <p:spPr>
          <a:xfrm>
            <a:off x="1384300" y="2947988"/>
            <a:ext cx="22431375" cy="4422775"/>
          </a:xfrm>
          <a:prstGeom prst="rect">
            <a:avLst/>
          </a:prstGeom>
          <a:noFill/>
          <a:ln w="9525">
            <a:noFill/>
          </a:ln>
        </p:spPr>
        <p:txBody>
          <a:bodyPr vert="horz" wrap="square" lIns="101600" tIns="38100" rIns="76200" bIns="38100" anchor="ctr"/>
          <a:lstStyle/>
          <a:p>
            <a:pPr lvl="0"/>
            <a:r>
              <a:rPr lang="zh-CN" altLang="en-US"/>
              <a:t>单击此处编辑母版标题样式</a:t>
            </a:r>
            <a:endParaRPr lang="zh-CN" altLang="en-US"/>
          </a:p>
        </p:txBody>
      </p:sp>
      <p:sp>
        <p:nvSpPr>
          <p:cNvPr id="2051" name="文本占位符 2"/>
          <p:cNvSpPr>
            <a:spLocks noGrp="1"/>
          </p:cNvSpPr>
          <p:nvPr>
            <p:ph type="body"/>
            <p:custDataLst>
              <p:tags r:id="rId13"/>
            </p:custDataLst>
          </p:nvPr>
        </p:nvSpPr>
        <p:spPr>
          <a:xfrm>
            <a:off x="1384300" y="8843963"/>
            <a:ext cx="22431375" cy="34393187"/>
          </a:xfrm>
          <a:prstGeom prst="rect">
            <a:avLst/>
          </a:prstGeom>
          <a:noFill/>
          <a:ln w="9525">
            <a:noFill/>
          </a:ln>
        </p:spPr>
        <p:txBody>
          <a:bodyPr vert="horz" wrap="square" lIns="101600" tIns="0" rIns="82550" bIns="0" anchor="t"/>
          <a:lstStyle/>
          <a:p>
            <a:pPr lvl="0"/>
            <a:r>
              <a:rPr lang="zh-CN" altLang="en-US"/>
              <a:t>单击此处编辑母版文本样式</a:t>
            </a:r>
            <a:endParaRPr lang="zh-CN" altLang="en-US"/>
          </a:p>
          <a:p>
            <a:pPr lvl="1" indent="-628650"/>
            <a:r>
              <a:rPr lang="zh-CN" altLang="en-US"/>
              <a:t>第二级</a:t>
            </a:r>
            <a:endParaRPr lang="zh-CN" altLang="en-US"/>
          </a:p>
          <a:p>
            <a:pPr lvl="2" indent="-628650"/>
            <a:r>
              <a:rPr lang="zh-CN" altLang="en-US"/>
              <a:t>第三级</a:t>
            </a:r>
            <a:endParaRPr lang="zh-CN" altLang="en-US"/>
          </a:p>
          <a:p>
            <a:pPr lvl="3" indent="-628650"/>
            <a:r>
              <a:rPr lang="zh-CN" altLang="en-US"/>
              <a:t>第四级</a:t>
            </a:r>
            <a:endParaRPr lang="zh-CN" altLang="en-US"/>
          </a:p>
          <a:p>
            <a:pPr lvl="4" indent="-628650"/>
            <a:r>
              <a:rPr lang="zh-CN" altLang="en-US"/>
              <a:t>第五级</a:t>
            </a:r>
            <a:endParaRPr lang="zh-CN" altLang="en-US"/>
          </a:p>
        </p:txBody>
      </p:sp>
      <p:sp>
        <p:nvSpPr>
          <p:cNvPr id="4" name="日期占位符 3"/>
          <p:cNvSpPr>
            <a:spLocks noGrp="1"/>
          </p:cNvSpPr>
          <p:nvPr>
            <p:ph type="dt" sz="half" idx="2"/>
            <p:custDataLst>
              <p:tags r:id="rId14"/>
            </p:custDataLst>
          </p:nvPr>
        </p:nvSpPr>
        <p:spPr>
          <a:xfrm>
            <a:off x="1817688" y="43332400"/>
            <a:ext cx="5581650" cy="2162175"/>
          </a:xfrm>
          <a:prstGeom prst="rect">
            <a:avLst/>
          </a:prstGeom>
        </p:spPr>
        <p:txBody>
          <a:bodyPr vert="horz" lIns="91440" tIns="45720" rIns="91440" bIns="45720" rtlCol="0" anchor="ctr">
            <a:normAutofit/>
          </a:bodyPr>
          <a:lstStyle>
            <a:lvl1pPr algn="l" eaLnBrk="1" fontAlgn="auto" hangingPunct="1">
              <a:spcBef>
                <a:spcPts val="0"/>
              </a:spcBef>
              <a:spcAft>
                <a:spcPts val="0"/>
              </a:spcAft>
              <a:defRPr sz="3305">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E48FCA4-123B-488F-95F5-AAF6310859D4}" type="datetimeFigureOut">
              <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custDataLst>
              <p:tags r:id="rId15"/>
            </p:custDataLst>
          </p:nvPr>
        </p:nvSpPr>
        <p:spPr>
          <a:xfrm>
            <a:off x="8507413" y="43332400"/>
            <a:ext cx="8185150" cy="2162175"/>
          </a:xfrm>
          <a:prstGeom prst="rect">
            <a:avLst/>
          </a:prstGeom>
        </p:spPr>
        <p:txBody>
          <a:bodyPr vert="horz" lIns="91440" tIns="45720" rIns="91440" bIns="45720" rtlCol="0" anchor="ctr">
            <a:normAutofit/>
          </a:bodyPr>
          <a:lstStyle>
            <a:lvl1pPr algn="ctr" eaLnBrk="1" fontAlgn="auto" hangingPunct="1">
              <a:spcBef>
                <a:spcPts val="0"/>
              </a:spcBef>
              <a:spcAft>
                <a:spcPts val="0"/>
              </a:spcAft>
              <a:defRPr sz="3305">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305"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custDataLst>
              <p:tags r:id="rId16"/>
            </p:custDataLst>
          </p:nvPr>
        </p:nvSpPr>
        <p:spPr>
          <a:xfrm>
            <a:off x="17797463" y="43332400"/>
            <a:ext cx="5580063" cy="2162175"/>
          </a:xfrm>
          <a:prstGeom prst="rect">
            <a:avLst/>
          </a:prstGeom>
        </p:spPr>
        <p:txBody>
          <a:bodyPr vert="horz" wrap="square" lIns="91440" tIns="45720" rIns="91440" bIns="45720" numCol="1" anchor="ctr" anchorCtr="0" compatLnSpc="1"/>
          <a:lstStyle>
            <a:lvl1pPr algn="r">
              <a:defRPr sz="3300">
                <a:solidFill>
                  <a:srgbClr val="898989"/>
                </a:solidFill>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a:latin typeface="Arial" panose="020B0604020202020204" pitchFamily="34" charset="0"/>
            </a:endParaRPr>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2519680" rtl="0" eaLnBrk="0" fontAlgn="base" hangingPunct="0">
        <a:spcBef>
          <a:spcPct val="0"/>
        </a:spcBef>
        <a:spcAft>
          <a:spcPct val="0"/>
        </a:spcAft>
        <a:defRPr sz="7700" b="1" kern="1200" spc="200">
          <a:solidFill>
            <a:schemeClr val="tx1"/>
          </a:solidFill>
          <a:latin typeface="+mj-lt"/>
          <a:ea typeface="+mj-ea"/>
          <a:cs typeface="+mj-cs"/>
        </a:defRPr>
      </a:lvl1pPr>
      <a:lvl2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eaLnBrk="0" fontAlgn="base" hangingPunct="0">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p:titleStyle>
    <p:bodyStyle>
      <a:lvl1pPr marL="628650" indent="-628650" algn="l" defTabSz="2519680" rtl="0" eaLnBrk="0" fontAlgn="base" hangingPunct="0">
        <a:lnSpc>
          <a:spcPct val="130000"/>
        </a:lnSpc>
        <a:spcBef>
          <a:spcPct val="0"/>
        </a:spcBef>
        <a:spcAft>
          <a:spcPts val="1000"/>
        </a:spcAft>
        <a:buFont typeface="Arial" panose="020B0604020202020204" pitchFamily="34" charset="0"/>
        <a:buChar char="•"/>
        <a:defRPr sz="4400" kern="1200" spc="150">
          <a:solidFill>
            <a:schemeClr val="tx1"/>
          </a:solidFill>
          <a:latin typeface="+mn-lt"/>
          <a:ea typeface="+mn-ea"/>
          <a:cs typeface="+mn-cs"/>
        </a:defRPr>
      </a:lvl1pPr>
      <a:lvl2pPr marL="188912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2pPr>
      <a:lvl3pPr marL="314960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3pPr>
      <a:lvl4pPr marL="4410075"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4pPr>
      <a:lvl5pPr marL="5669280" indent="-628650" algn="l" defTabSz="2519680" rtl="0" eaLnBrk="0" fontAlgn="base" hangingPunct="0">
        <a:lnSpc>
          <a:spcPct val="130000"/>
        </a:lnSpc>
        <a:spcBef>
          <a:spcPct val="0"/>
        </a:spcBef>
        <a:spcAft>
          <a:spcPts val="1000"/>
        </a:spcAft>
        <a:buFont typeface="Arial" panose="020B0604020202020204" pitchFamily="34" charset="0"/>
        <a:buChar char="•"/>
        <a:tabLst>
          <a:tab pos="4435475" algn="l"/>
        </a:tabLst>
        <a:defRPr sz="4400" kern="1200" spc="150">
          <a:solidFill>
            <a:schemeClr val="tx1"/>
          </a:solidFill>
          <a:latin typeface="+mn-lt"/>
          <a:ea typeface="+mn-ea"/>
          <a:cs typeface="+mn-cs"/>
        </a:defRPr>
      </a:lvl5pPr>
      <a:lvl6pPr marL="6929755"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6pPr>
      <a:lvl7pPr marL="819023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7pPr>
      <a:lvl8pPr marL="945007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8pPr>
      <a:lvl9pPr marL="10709910" indent="-629920" algn="l" defTabSz="2520315" rtl="0" eaLnBrk="1" latinLnBrk="0" hangingPunct="1">
        <a:lnSpc>
          <a:spcPct val="90000"/>
        </a:lnSpc>
        <a:spcBef>
          <a:spcPct val="277000"/>
        </a:spcBef>
        <a:buFont typeface="Arial" panose="020B0604020202020204" pitchFamily="34" charset="0"/>
        <a:buChar char="•"/>
        <a:defRPr sz="4960" kern="1200">
          <a:solidFill>
            <a:schemeClr val="tx1"/>
          </a:solidFill>
          <a:latin typeface="+mn-lt"/>
          <a:ea typeface="+mn-ea"/>
          <a:cs typeface="+mn-cs"/>
        </a:defRPr>
      </a:lvl9pPr>
    </p:bodyStyle>
    <p:otherStyle>
      <a:defPPr>
        <a:defRPr lang="zh-CN"/>
      </a:defPPr>
      <a:lvl1pPr marL="0" algn="l" defTabSz="2520315" rtl="0" eaLnBrk="1" latinLnBrk="0" hangingPunct="1">
        <a:defRPr sz="4960" kern="1200">
          <a:solidFill>
            <a:schemeClr val="tx1"/>
          </a:solidFill>
          <a:latin typeface="+mn-lt"/>
          <a:ea typeface="+mn-ea"/>
          <a:cs typeface="+mn-cs"/>
        </a:defRPr>
      </a:lvl1pPr>
      <a:lvl2pPr marL="1259840" algn="l" defTabSz="2520315" rtl="0" eaLnBrk="1" latinLnBrk="0" hangingPunct="1">
        <a:defRPr sz="4960" kern="1200">
          <a:solidFill>
            <a:schemeClr val="tx1"/>
          </a:solidFill>
          <a:latin typeface="+mn-lt"/>
          <a:ea typeface="+mn-ea"/>
          <a:cs typeface="+mn-cs"/>
        </a:defRPr>
      </a:lvl2pPr>
      <a:lvl3pPr marL="2520315" algn="l" defTabSz="2520315" rtl="0" eaLnBrk="1" latinLnBrk="0" hangingPunct="1">
        <a:defRPr sz="4960" kern="1200">
          <a:solidFill>
            <a:schemeClr val="tx1"/>
          </a:solidFill>
          <a:latin typeface="+mn-lt"/>
          <a:ea typeface="+mn-ea"/>
          <a:cs typeface="+mn-cs"/>
        </a:defRPr>
      </a:lvl3pPr>
      <a:lvl4pPr marL="3780155" algn="l" defTabSz="2520315" rtl="0" eaLnBrk="1" latinLnBrk="0" hangingPunct="1">
        <a:defRPr sz="4960" kern="1200">
          <a:solidFill>
            <a:schemeClr val="tx1"/>
          </a:solidFill>
          <a:latin typeface="+mn-lt"/>
          <a:ea typeface="+mn-ea"/>
          <a:cs typeface="+mn-cs"/>
        </a:defRPr>
      </a:lvl4pPr>
      <a:lvl5pPr marL="5039995" algn="l" defTabSz="2520315" rtl="0" eaLnBrk="1" latinLnBrk="0" hangingPunct="1">
        <a:defRPr sz="4960" kern="1200">
          <a:solidFill>
            <a:schemeClr val="tx1"/>
          </a:solidFill>
          <a:latin typeface="+mn-lt"/>
          <a:ea typeface="+mn-ea"/>
          <a:cs typeface="+mn-cs"/>
        </a:defRPr>
      </a:lvl5pPr>
      <a:lvl6pPr marL="6299835" algn="l" defTabSz="2520315" rtl="0" eaLnBrk="1" latinLnBrk="0" hangingPunct="1">
        <a:defRPr sz="4960" kern="1200">
          <a:solidFill>
            <a:schemeClr val="tx1"/>
          </a:solidFill>
          <a:latin typeface="+mn-lt"/>
          <a:ea typeface="+mn-ea"/>
          <a:cs typeface="+mn-cs"/>
        </a:defRPr>
      </a:lvl6pPr>
      <a:lvl7pPr marL="7560310" algn="l" defTabSz="2520315" rtl="0" eaLnBrk="1" latinLnBrk="0" hangingPunct="1">
        <a:defRPr sz="4960" kern="1200">
          <a:solidFill>
            <a:schemeClr val="tx1"/>
          </a:solidFill>
          <a:latin typeface="+mn-lt"/>
          <a:ea typeface="+mn-ea"/>
          <a:cs typeface="+mn-cs"/>
        </a:defRPr>
      </a:lvl7pPr>
      <a:lvl8pPr marL="8820150" algn="l" defTabSz="2520315" rtl="0" eaLnBrk="1" latinLnBrk="0" hangingPunct="1">
        <a:defRPr sz="4960" kern="1200">
          <a:solidFill>
            <a:schemeClr val="tx1"/>
          </a:solidFill>
          <a:latin typeface="+mn-lt"/>
          <a:ea typeface="+mn-ea"/>
          <a:cs typeface="+mn-cs"/>
        </a:defRPr>
      </a:lvl8pPr>
      <a:lvl9pPr marL="10079990" algn="l" defTabSz="2520315" rtl="0" eaLnBrk="1" latinLnBrk="0" hangingPunct="1">
        <a:defRPr sz="4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image" Target="../media/image4.png"/><Relationship Id="rId7" Type="http://schemas.openxmlformats.org/officeDocument/2006/relationships/image" Target="../media/image3.png"/><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1" Type="http://schemas.openxmlformats.org/officeDocument/2006/relationships/notesSlide" Target="../notesSlides/notesSlide1.xml"/><Relationship Id="rId10" Type="http://schemas.openxmlformats.org/officeDocument/2006/relationships/slideLayout" Target="../slideLayouts/slideLayout1.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object 7"/>
          <p:cNvSpPr/>
          <p:nvPr/>
        </p:nvSpPr>
        <p:spPr>
          <a:xfrm>
            <a:off x="0" y="0"/>
            <a:ext cx="25204738" cy="549116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8196" name="object 7"/>
          <p:cNvSpPr/>
          <p:nvPr/>
        </p:nvSpPr>
        <p:spPr>
          <a:xfrm>
            <a:off x="-19050" y="44748450"/>
            <a:ext cx="25204738" cy="2043113"/>
          </a:xfrm>
          <a:custGeom>
            <a:avLst/>
            <a:gdLst/>
            <a:ahLst/>
            <a:cxnLst>
              <a:cxn ang="0">
                <a:pos x="0" y="41724133"/>
              </a:cxn>
              <a:cxn ang="0">
                <a:pos x="136561199" y="41724133"/>
              </a:cxn>
              <a:cxn ang="0">
                <a:pos x="136561199" y="0"/>
              </a:cxn>
              <a:cxn ang="0">
                <a:pos x="0" y="0"/>
              </a:cxn>
              <a:cxn ang="0">
                <a:pos x="0" y="41724133"/>
              </a:cxn>
            </a:cxnLst>
            <a:rect l="0" t="0" r="0" b="0"/>
            <a:pathLst>
              <a:path w="10828020" h="1991995">
                <a:moveTo>
                  <a:pt x="0" y="1991861"/>
                </a:moveTo>
                <a:lnTo>
                  <a:pt x="10827493" y="1991861"/>
                </a:lnTo>
                <a:lnTo>
                  <a:pt x="10827493" y="0"/>
                </a:lnTo>
                <a:lnTo>
                  <a:pt x="0" y="0"/>
                </a:lnTo>
                <a:lnTo>
                  <a:pt x="0" y="1991861"/>
                </a:lnTo>
                <a:close/>
              </a:path>
            </a:pathLst>
          </a:custGeom>
          <a:solidFill>
            <a:srgbClr val="0C4780"/>
          </a:solidFill>
          <a:ln w="9525">
            <a:noFill/>
          </a:ln>
        </p:spPr>
        <p:txBody>
          <a:bodyPr/>
          <a:lstStyle/>
          <a:p>
            <a:endParaRPr lang="zh-CN" altLang="en-US"/>
          </a:p>
        </p:txBody>
      </p:sp>
      <p:sp>
        <p:nvSpPr>
          <p:cNvPr id="21" name="矩形 20"/>
          <p:cNvSpPr/>
          <p:nvPr/>
        </p:nvSpPr>
        <p:spPr>
          <a:xfrm>
            <a:off x="600392" y="25167122"/>
            <a:ext cx="23999190" cy="18620256"/>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object 8"/>
          <p:cNvSpPr txBox="1"/>
          <p:nvPr/>
        </p:nvSpPr>
        <p:spPr>
          <a:xfrm>
            <a:off x="2433638" y="45011975"/>
            <a:ext cx="22064663" cy="1863090"/>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pPr algn="r"/>
            <a:r>
              <a:rPr lang="zh-CN" altLang="en-US" sz="6000" dirty="0">
                <a:solidFill>
                  <a:srgbClr val="CCFFFF"/>
                </a:solidFill>
                <a:ea typeface="黑体" panose="02010609060101010101" pitchFamily="49" charset="-122"/>
                <a:sym typeface="+mn-ea"/>
              </a:rPr>
              <a:t>安宁高新技术产业开发区管理委员会 </a:t>
            </a:r>
            <a:r>
              <a:rPr lang="zh-CN" sz="6000" dirty="0">
                <a:solidFill>
                  <a:srgbClr val="CCFFFF"/>
                </a:solidFill>
                <a:ea typeface="黑体" panose="02010609060101010101" pitchFamily="49" charset="-122"/>
                <a:sym typeface="+mn-ea"/>
              </a:rPr>
              <a:t>安宁市自然资源局</a:t>
            </a:r>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a:p>
            <a:pPr algn="r" fontAlgn="base"/>
            <a:endParaRPr kumimoji="0" lang="zh-CN" altLang="en-US" sz="60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13" name="object 8"/>
          <p:cNvSpPr txBox="1"/>
          <p:nvPr/>
        </p:nvSpPr>
        <p:spPr>
          <a:xfrm>
            <a:off x="320992" y="936596"/>
            <a:ext cx="24557990" cy="3340100"/>
          </a:xfrm>
          <a:prstGeom prst="rect">
            <a:avLst/>
          </a:prstGeom>
        </p:spPr>
        <p:txBody>
          <a:bodyPr wrap="square" lIns="0" tIns="16510" rIns="0" bIns="0">
            <a:spAutoFit/>
          </a:bodyPr>
          <a:lstStyle>
            <a:lvl1pPr algn="ctr" defTabSz="2519680" rtl="0" fontAlgn="base">
              <a:spcBef>
                <a:spcPct val="0"/>
              </a:spcBef>
              <a:spcAft>
                <a:spcPct val="0"/>
              </a:spcAft>
              <a:defRPr sz="14880" b="0" kern="1200" spc="600">
                <a:solidFill>
                  <a:schemeClr val="tx1"/>
                </a:solidFill>
                <a:effectLst>
                  <a:outerShdw blurRad="38100" dist="38100" dir="2700000" algn="tl">
                    <a:srgbClr val="000000">
                      <a:alpha val="43137"/>
                    </a:srgbClr>
                  </a:outerShdw>
                </a:effectLst>
                <a:latin typeface="+mj-lt"/>
                <a:ea typeface="+mj-ea"/>
                <a:cs typeface="+mj-cs"/>
              </a:defRPr>
            </a:lvl1pPr>
            <a:lvl2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2pPr>
            <a:lvl3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3pPr>
            <a:lvl4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4pPr>
            <a:lvl5pPr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5pPr>
            <a:lvl6pPr marL="4572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6pPr>
            <a:lvl7pPr marL="9144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7pPr>
            <a:lvl8pPr marL="13716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8pPr>
            <a:lvl9pPr marL="1828800" algn="l" defTabSz="2519680" rtl="0" fontAlgn="base">
              <a:spcBef>
                <a:spcPct val="0"/>
              </a:spcBef>
              <a:spcAft>
                <a:spcPct val="0"/>
              </a:spcAft>
              <a:defRPr sz="7700" b="1">
                <a:solidFill>
                  <a:schemeClr val="tx1"/>
                </a:solidFill>
                <a:latin typeface="Arial" panose="020B0604020202020204" pitchFamily="34" charset="0"/>
                <a:ea typeface="微软雅黑" panose="020B0503020204020204" pitchFamily="34" charset="-122"/>
              </a:defRPr>
            </a:lvl9pPr>
          </a:lstStyle>
          <a:p>
            <a:r>
              <a:rPr lang="zh-CN" altLang="zh-CN" sz="7200" dirty="0">
                <a:solidFill>
                  <a:srgbClr val="CCFFFF"/>
                </a:solidFill>
                <a:sym typeface="+mn-ea"/>
              </a:rPr>
              <a:t>《</a:t>
            </a:r>
            <a:r>
              <a:rPr lang="zh-CN" altLang="en-US" sz="7200" dirty="0">
                <a:solidFill>
                  <a:srgbClr val="CCFFFF"/>
                </a:solidFill>
                <a:sym typeface="+mn-ea"/>
              </a:rPr>
              <a:t>安宁市产业园区01单元新材料产业园</a:t>
            </a:r>
            <a:r>
              <a:rPr lang="en-US" altLang="zh-CN" sz="7200" dirty="0">
                <a:solidFill>
                  <a:srgbClr val="CCFFFF"/>
                </a:solidFill>
                <a:sym typeface="+mn-ea"/>
              </a:rPr>
              <a:t>DC01-02-31</a:t>
            </a:r>
            <a:r>
              <a:rPr lang="zh-CN" altLang="en-US" sz="7200" dirty="0">
                <a:solidFill>
                  <a:srgbClr val="CCFFFF"/>
                </a:solidFill>
                <a:sym typeface="+mn-ea"/>
              </a:rPr>
              <a:t>地块控制性详细规划维护方案</a:t>
            </a:r>
            <a:r>
              <a:rPr lang="zh-CN" altLang="zh-CN" sz="7200" dirty="0">
                <a:solidFill>
                  <a:srgbClr val="CCFFFF"/>
                </a:solidFill>
                <a:sym typeface="+mn-ea"/>
              </a:rPr>
              <a:t>》</a:t>
            </a:r>
            <a:r>
              <a:rPr lang="zh-CN" altLang="en-US" sz="7200" dirty="0">
                <a:solidFill>
                  <a:srgbClr val="CCFFFF"/>
                </a:solidFill>
                <a:ea typeface="黑体" panose="02010609060101010101" pitchFamily="49" charset="-122"/>
                <a:sym typeface="+mn-ea"/>
              </a:rPr>
              <a:t>公示暨征求利害关系人意见的公告</a:t>
            </a:r>
            <a:endParaRPr kumimoji="0" lang="zh-CN" altLang="en-US" sz="7200" b="0" i="0" u="none" strike="noStrike" kern="1200" cap="none" spc="-90" normalizeH="0" baseline="0" noProof="0" dirty="0">
              <a:ln>
                <a:noFill/>
              </a:ln>
              <a:solidFill>
                <a:srgbClr val="CCFFFF"/>
              </a:solidFill>
              <a:effectLst>
                <a:outerShdw blurRad="38100" dist="38100" dir="2700000" algn="tl">
                  <a:srgbClr val="000000">
                    <a:alpha val="43137"/>
                  </a:srgbClr>
                </a:outerShdw>
              </a:effectLst>
              <a:uLnTx/>
              <a:uFillTx/>
              <a:latin typeface="+mj-lt"/>
              <a:ea typeface="黑体" panose="02010609060101010101" pitchFamily="49" charset="-122"/>
              <a:cs typeface="+mj-cs"/>
              <a:sym typeface="+mn-ea"/>
            </a:endParaRPr>
          </a:p>
        </p:txBody>
      </p:sp>
      <p:sp>
        <p:nvSpPr>
          <p:cNvPr id="8" name="TextBox 81"/>
          <p:cNvSpPr txBox="1"/>
          <p:nvPr>
            <p:custDataLst>
              <p:tags r:id="rId1"/>
            </p:custDataLst>
          </p:nvPr>
        </p:nvSpPr>
        <p:spPr>
          <a:xfrm>
            <a:off x="1250173" y="14914198"/>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修改说明</a:t>
            </a:r>
            <a:endParaRPr lang="zh-CN" altLang="en-US" sz="4800" dirty="0">
              <a:latin typeface="Arial" panose="020B0604020202020204" pitchFamily="34" charset="0"/>
              <a:ea typeface="黑体" panose="02010609060101010101" pitchFamily="49" charset="-122"/>
            </a:endParaRPr>
          </a:p>
        </p:txBody>
      </p:sp>
      <p:sp>
        <p:nvSpPr>
          <p:cNvPr id="9" name="文本框 8"/>
          <p:cNvSpPr txBox="1"/>
          <p:nvPr/>
        </p:nvSpPr>
        <p:spPr>
          <a:xfrm>
            <a:off x="3609695" y="5814810"/>
            <a:ext cx="20160774" cy="9050020"/>
          </a:xfrm>
          <a:prstGeom prst="rect">
            <a:avLst/>
          </a:prstGeom>
          <a:noFill/>
        </p:spPr>
        <p:txBody>
          <a:bodyPr wrap="square" rtlCol="0">
            <a:spAutoFit/>
          </a:bodyPr>
          <a:lstStyle/>
          <a:p>
            <a:pPr marL="0" lvl="1" indent="-3599815">
              <a:lnSpc>
                <a:spcPct val="130000"/>
              </a:lnSpc>
            </a:pPr>
            <a:r>
              <a:rPr lang="en-US" altLang="zh-CN" sz="3200" dirty="0">
                <a:latin typeface="+mj-ea"/>
                <a:ea typeface="+mj-ea"/>
              </a:rPr>
              <a:t>《</a:t>
            </a:r>
            <a:r>
              <a:rPr lang="zh-CN" altLang="en-US" sz="3200" dirty="0">
                <a:latin typeface="+mj-ea"/>
                <a:ea typeface="+mj-ea"/>
              </a:rPr>
              <a:t>安宁市产业园区01单元新材料产业园</a:t>
            </a:r>
            <a:r>
              <a:rPr lang="en-US" altLang="zh-CN" sz="3200" dirty="0">
                <a:latin typeface="+mj-ea"/>
                <a:ea typeface="+mj-ea"/>
              </a:rPr>
              <a:t>DC01-02-31</a:t>
            </a:r>
            <a:r>
              <a:rPr lang="zh-CN" altLang="en-US" sz="3200" dirty="0">
                <a:latin typeface="+mj-ea"/>
                <a:ea typeface="+mj-ea"/>
              </a:rPr>
              <a:t>地块控制性详细规划维护方案</a:t>
            </a:r>
            <a:r>
              <a:rPr lang="en-US" altLang="zh-CN" sz="3200" dirty="0">
                <a:latin typeface="+mj-ea"/>
                <a:ea typeface="+mj-ea"/>
              </a:rPr>
              <a:t>》</a:t>
            </a:r>
            <a:r>
              <a:rPr lang="zh-CN" altLang="en-US" sz="3200" dirty="0">
                <a:latin typeface="+mj-ea"/>
                <a:ea typeface="+mj-ea"/>
              </a:rPr>
              <a:t>经安宁市国土空间规划和土地矿产储备委员会办公室</a:t>
            </a:r>
            <a:r>
              <a:rPr lang="en-US" altLang="zh-CN" sz="3200" dirty="0">
                <a:latin typeface="+mj-ea"/>
                <a:ea typeface="+mj-ea"/>
              </a:rPr>
              <a:t>2026</a:t>
            </a:r>
            <a:r>
              <a:rPr lang="zh-CN" altLang="en-US" sz="3200" dirty="0">
                <a:latin typeface="+mj-ea"/>
                <a:ea typeface="+mj-ea"/>
              </a:rPr>
              <a:t>年第</a:t>
            </a:r>
            <a:r>
              <a:rPr lang="en-US" altLang="zh-CN" sz="3200" dirty="0">
                <a:latin typeface="+mj-ea"/>
                <a:ea typeface="+mj-ea"/>
              </a:rPr>
              <a:t>9</a:t>
            </a:r>
            <a:r>
              <a:rPr lang="zh-CN" altLang="en-US" sz="3200" dirty="0">
                <a:latin typeface="+mj-ea"/>
                <a:ea typeface="+mj-ea"/>
              </a:rPr>
              <a:t>次会议审议通过，现按相关规定进行公示。</a:t>
            </a:r>
            <a:endParaRPr lang="zh-CN" altLang="en-US" sz="3200" dirty="0">
              <a:latin typeface="+mj-ea"/>
              <a:ea typeface="+mj-ea"/>
            </a:endParaRPr>
          </a:p>
          <a:p>
            <a:pPr marL="0" lvl="1" indent="-3599815">
              <a:lnSpc>
                <a:spcPct val="130000"/>
              </a:lnSpc>
            </a:pPr>
            <a:r>
              <a:rPr lang="zh-CN" altLang="en-US" sz="3200" dirty="0">
                <a:latin typeface="+mj-ea"/>
                <a:ea typeface="+mj-ea"/>
              </a:rPr>
              <a:t>根据</a:t>
            </a:r>
            <a:r>
              <a:rPr lang="en-US" altLang="zh-CN" sz="3200" dirty="0">
                <a:latin typeface="+mj-ea"/>
                <a:ea typeface="+mj-ea"/>
              </a:rPr>
              <a:t>《</a:t>
            </a:r>
            <a:r>
              <a:rPr lang="zh-CN" altLang="en-US" sz="3200" dirty="0">
                <a:latin typeface="+mj-ea"/>
                <a:ea typeface="+mj-ea"/>
              </a:rPr>
              <a:t>昆明市详细规划管理规定</a:t>
            </a:r>
            <a:r>
              <a:rPr lang="en-US" altLang="zh-CN" sz="3200" dirty="0">
                <a:latin typeface="+mj-ea"/>
                <a:ea typeface="+mj-ea"/>
              </a:rPr>
              <a:t>》</a:t>
            </a:r>
            <a:r>
              <a:rPr lang="zh-CN" altLang="en-US" sz="3200" dirty="0">
                <a:latin typeface="+mj-ea"/>
                <a:ea typeface="+mj-ea"/>
              </a:rPr>
              <a:t>等相关法律、法规要求，现就</a:t>
            </a:r>
            <a:r>
              <a:rPr lang="en-US" altLang="zh-CN" sz="3200" dirty="0">
                <a:latin typeface="+mj-ea"/>
                <a:ea typeface="+mj-ea"/>
              </a:rPr>
              <a:t>《</a:t>
            </a:r>
            <a:r>
              <a:rPr lang="zh-CN" altLang="en-US" sz="3200" dirty="0">
                <a:latin typeface="+mj-ea"/>
                <a:ea typeface="+mj-ea"/>
              </a:rPr>
              <a:t>安宁市产业园区01单元新材料产业园</a:t>
            </a:r>
            <a:r>
              <a:rPr lang="en-US" altLang="zh-CN" sz="3200" dirty="0">
                <a:latin typeface="+mj-ea"/>
                <a:ea typeface="+mj-ea"/>
              </a:rPr>
              <a:t>DC01-02-31</a:t>
            </a:r>
            <a:r>
              <a:rPr lang="zh-CN" altLang="en-US" sz="3200" dirty="0">
                <a:latin typeface="+mj-ea"/>
                <a:ea typeface="+mj-ea"/>
              </a:rPr>
              <a:t>地块控制性详细规划维护方案</a:t>
            </a:r>
            <a:r>
              <a:rPr lang="en-US" altLang="zh-CN" sz="3200" dirty="0">
                <a:latin typeface="+mj-ea"/>
                <a:ea typeface="+mj-ea"/>
              </a:rPr>
              <a:t>》</a:t>
            </a:r>
            <a:r>
              <a:rPr lang="zh-CN" altLang="en-US" sz="3200" dirty="0">
                <a:latin typeface="+mj-ea"/>
                <a:ea typeface="+mj-ea"/>
              </a:rPr>
              <a:t>征求规划地段内利害关系人意见，公示期间如有意见或建议，可向我局依法行使陈述、申辩以及申请听证等权利。逾期不申报的，视为放弃上述权利。凡是本次规划地段内有利害关系的公民、法人以及其他组织，提交意见的同时应当提交本人身份证明文件以及证明利害关系存在的证据材料（包括但不限于不动产权证等）。</a:t>
            </a:r>
            <a:endParaRPr lang="zh-CN" altLang="en-US" sz="3200" dirty="0">
              <a:latin typeface="+mj-ea"/>
              <a:ea typeface="+mj-ea"/>
            </a:endParaRPr>
          </a:p>
          <a:p>
            <a:pPr marL="0" lvl="1" indent="-457200">
              <a:lnSpc>
                <a:spcPct val="130000"/>
              </a:lnSpc>
            </a:pPr>
            <a:endParaRPr lang="zh-CN" altLang="en-US" sz="3200" dirty="0">
              <a:latin typeface="+mj-ea"/>
              <a:ea typeface="+mj-ea"/>
            </a:endParaRPr>
          </a:p>
          <a:p>
            <a:pPr marL="0" lvl="1" indent="-457200">
              <a:lnSpc>
                <a:spcPct val="130000"/>
              </a:lnSpc>
            </a:pPr>
            <a:r>
              <a:rPr lang="zh-CN" altLang="en-US" sz="3200" dirty="0">
                <a:latin typeface="+mj-ea"/>
                <a:ea typeface="+mj-ea"/>
              </a:rPr>
              <a:t>安宁市人民政府门户网站、“安宁高新技术产业开发区”微信公众号、项目现场、安宁市自然资源局公示栏、安宁高新技术产业开发区管理委员会公示栏</a:t>
            </a:r>
            <a:endParaRPr lang="zh-CN" altLang="en-US" sz="3200" dirty="0">
              <a:latin typeface="+mj-ea"/>
              <a:ea typeface="+mj-ea"/>
            </a:endParaRPr>
          </a:p>
          <a:p>
            <a:pPr>
              <a:lnSpc>
                <a:spcPct val="130000"/>
              </a:lnSpc>
            </a:pPr>
            <a:r>
              <a:rPr lang="en-US" altLang="zh-CN" sz="3200" dirty="0">
                <a:latin typeface="+mj-ea"/>
                <a:ea typeface="+mj-ea"/>
              </a:rPr>
              <a:t>7</a:t>
            </a:r>
            <a:r>
              <a:rPr lang="zh-CN" altLang="en-US" sz="3200" dirty="0">
                <a:latin typeface="+mj-ea"/>
                <a:ea typeface="+mj-ea"/>
              </a:rPr>
              <a:t>日（</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7</a:t>
            </a:r>
            <a:r>
              <a:rPr lang="zh-CN" altLang="en-US" sz="3200" dirty="0">
                <a:latin typeface="+mj-ea"/>
                <a:ea typeface="+mj-ea"/>
              </a:rPr>
              <a:t>月</a:t>
            </a:r>
            <a:r>
              <a:rPr lang="en-US" altLang="zh-CN" sz="3200" dirty="0">
                <a:latin typeface="+mj-ea"/>
                <a:ea typeface="+mj-ea"/>
              </a:rPr>
              <a:t>8</a:t>
            </a:r>
            <a:r>
              <a:rPr lang="zh-CN" altLang="en-US" sz="3200" dirty="0">
                <a:latin typeface="+mj-ea"/>
                <a:ea typeface="+mj-ea"/>
              </a:rPr>
              <a:t>日</a:t>
            </a:r>
            <a:r>
              <a:rPr lang="en-US" altLang="zh-CN" sz="3200" dirty="0">
                <a:latin typeface="+mj-ea"/>
                <a:ea typeface="+mj-ea"/>
              </a:rPr>
              <a:t>-2026</a:t>
            </a:r>
            <a:r>
              <a:rPr lang="zh-CN" altLang="en-US" sz="3200" dirty="0">
                <a:latin typeface="+mj-ea"/>
                <a:ea typeface="+mj-ea"/>
              </a:rPr>
              <a:t>年</a:t>
            </a:r>
            <a:r>
              <a:rPr lang="en-US" altLang="zh-CN" sz="3200" dirty="0">
                <a:latin typeface="+mj-ea"/>
                <a:ea typeface="+mj-ea"/>
              </a:rPr>
              <a:t>7</a:t>
            </a:r>
            <a:r>
              <a:rPr lang="zh-CN" altLang="en-US" sz="3200" dirty="0">
                <a:latin typeface="+mj-ea"/>
                <a:ea typeface="+mj-ea"/>
              </a:rPr>
              <a:t>月</a:t>
            </a:r>
            <a:r>
              <a:rPr lang="en-US" altLang="zh-CN" sz="3200" dirty="0">
                <a:latin typeface="+mj-ea"/>
              </a:rPr>
              <a:t>14</a:t>
            </a:r>
            <a:r>
              <a:rPr lang="zh-CN" altLang="en-US" sz="3200" dirty="0">
                <a:latin typeface="+mj-ea"/>
                <a:ea typeface="+mj-ea"/>
              </a:rPr>
              <a:t>日）</a:t>
            </a:r>
            <a:endParaRPr lang="zh-CN" altLang="en-US" sz="3200" dirty="0">
              <a:latin typeface="+mj-ea"/>
              <a:ea typeface="+mj-ea"/>
            </a:endParaRPr>
          </a:p>
          <a:p>
            <a:pPr marL="0" lvl="1" indent="-457200">
              <a:lnSpc>
                <a:spcPct val="130000"/>
              </a:lnSpc>
            </a:pPr>
            <a:r>
              <a:rPr lang="zh-CN" altLang="en-US" sz="3200" dirty="0">
                <a:latin typeface="+mj-ea"/>
                <a:ea typeface="+mj-ea"/>
              </a:rPr>
              <a:t>若需对本规划提交意见的，应在公示期内进行反馈，反馈方式如下：</a:t>
            </a:r>
            <a:endParaRPr lang="zh-CN" altLang="en-US" sz="3200" dirty="0">
              <a:latin typeface="+mj-ea"/>
              <a:ea typeface="+mj-ea"/>
            </a:endParaRPr>
          </a:p>
          <a:p>
            <a:pPr marL="0" lvl="1" indent="-457200">
              <a:lnSpc>
                <a:spcPct val="130000"/>
              </a:lnSpc>
            </a:pPr>
            <a:r>
              <a:rPr lang="en-US" altLang="zh-CN" sz="3200" dirty="0">
                <a:latin typeface="+mj-ea"/>
                <a:ea typeface="+mj-ea"/>
              </a:rPr>
              <a:t>1</a:t>
            </a:r>
            <a:r>
              <a:rPr lang="zh-CN" altLang="en-US" sz="3200" dirty="0">
                <a:latin typeface="+mj-ea"/>
                <a:ea typeface="+mj-ea"/>
              </a:rPr>
              <a:t>、书面反馈意见，请将书面意见邮寄至安宁市中华路</a:t>
            </a:r>
            <a:r>
              <a:rPr lang="en-US" altLang="zh-CN" sz="3200" dirty="0">
                <a:latin typeface="+mj-ea"/>
                <a:ea typeface="+mj-ea"/>
              </a:rPr>
              <a:t>107</a:t>
            </a:r>
            <a:r>
              <a:rPr lang="zh-CN" altLang="en-US" sz="3200" dirty="0">
                <a:latin typeface="+mj-ea"/>
                <a:ea typeface="+mj-ea"/>
              </a:rPr>
              <a:t>号安宁高新技术产业开发区管委会自然资源与规划局。</a:t>
            </a:r>
            <a:endParaRPr lang="zh-CN" altLang="en-US" sz="3200" dirty="0">
              <a:latin typeface="+mj-ea"/>
              <a:ea typeface="+mj-ea"/>
            </a:endParaRPr>
          </a:p>
          <a:p>
            <a:pPr marL="0" lvl="1" indent="-457200">
              <a:lnSpc>
                <a:spcPct val="130000"/>
              </a:lnSpc>
            </a:pPr>
            <a:r>
              <a:rPr lang="en-US" altLang="zh-CN" sz="3200" dirty="0">
                <a:latin typeface="+mj-ea"/>
                <a:ea typeface="+mj-ea"/>
              </a:rPr>
              <a:t>2</a:t>
            </a:r>
            <a:r>
              <a:rPr lang="zh-CN" altLang="en-US" sz="3200" dirty="0">
                <a:latin typeface="+mj-ea"/>
                <a:ea typeface="+mj-ea"/>
              </a:rPr>
              <a:t>、若存在疑问，请拨打联系电话</a:t>
            </a:r>
            <a:r>
              <a:rPr lang="en-US" altLang="zh-CN" sz="3200" dirty="0">
                <a:latin typeface="+mj-ea"/>
                <a:ea typeface="+mj-ea"/>
              </a:rPr>
              <a:t>15508858501</a:t>
            </a:r>
            <a:r>
              <a:rPr lang="zh-CN" altLang="en-US" sz="3200" dirty="0">
                <a:latin typeface="+mj-ea"/>
                <a:ea typeface="+mj-ea"/>
              </a:rPr>
              <a:t>。</a:t>
            </a:r>
            <a:endParaRPr lang="zh-CN" altLang="en-US" sz="3200" dirty="0">
              <a:latin typeface="+mj-ea"/>
              <a:ea typeface="+mj-ea"/>
            </a:endParaRPr>
          </a:p>
        </p:txBody>
      </p:sp>
      <p:sp>
        <p:nvSpPr>
          <p:cNvPr id="15" name="矩形 14"/>
          <p:cNvSpPr/>
          <p:nvPr/>
        </p:nvSpPr>
        <p:spPr>
          <a:xfrm>
            <a:off x="1038860" y="15760065"/>
            <a:ext cx="10725150" cy="8198485"/>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Box 81"/>
          <p:cNvSpPr txBox="1"/>
          <p:nvPr>
            <p:custDataLst>
              <p:tags r:id="rId2"/>
            </p:custDataLst>
          </p:nvPr>
        </p:nvSpPr>
        <p:spPr>
          <a:xfrm>
            <a:off x="1083288" y="24070452"/>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调整前后对比图</a:t>
            </a:r>
            <a:endParaRPr lang="zh-CN" altLang="en-US" sz="4800" dirty="0">
              <a:latin typeface="Arial" panose="020B0604020202020204" pitchFamily="34" charset="0"/>
              <a:ea typeface="黑体" panose="02010609060101010101" pitchFamily="49" charset="-122"/>
            </a:endParaRPr>
          </a:p>
        </p:txBody>
      </p:sp>
      <p:sp>
        <p:nvSpPr>
          <p:cNvPr id="2" name="TextBox 81"/>
          <p:cNvSpPr txBox="1"/>
          <p:nvPr/>
        </p:nvSpPr>
        <p:spPr>
          <a:xfrm>
            <a:off x="1302877" y="17507940"/>
            <a:ext cx="10216698" cy="3691890"/>
          </a:xfrm>
          <a:prstGeom prst="rect">
            <a:avLst/>
          </a:prstGeom>
          <a:noFill/>
          <a:ln w="9525">
            <a:noFill/>
          </a:ln>
        </p:spPr>
        <p:txBody>
          <a:bodyPr wrap="square" anchor="t">
            <a:spAutoFit/>
          </a:bodyPr>
          <a:lstStyle/>
          <a:p>
            <a:pPr algn="just">
              <a:lnSpc>
                <a:spcPct val="130000"/>
              </a:lnSpc>
            </a:pPr>
            <a:r>
              <a:rPr lang="zh-CN" altLang="en-US" sz="3600" spc="70" dirty="0">
                <a:latin typeface="微软雅黑" panose="020B0503020204020204" pitchFamily="34" charset="-122"/>
                <a:ea typeface="微软雅黑" panose="020B0503020204020204" pitchFamily="34" charset="-122"/>
              </a:rPr>
              <a:t>该项目控规维护主要涉及用地性质维护：</a:t>
            </a:r>
            <a:endParaRPr lang="zh-CN" altLang="en-US" sz="3600" spc="70" dirty="0">
              <a:latin typeface="微软雅黑" panose="020B0503020204020204" pitchFamily="34" charset="-122"/>
              <a:ea typeface="微软雅黑" panose="020B0503020204020204" pitchFamily="34" charset="-122"/>
            </a:endParaRPr>
          </a:p>
          <a:p>
            <a:pPr algn="just">
              <a:lnSpc>
                <a:spcPct val="130000"/>
              </a:lnSpc>
            </a:pPr>
            <a:r>
              <a:rPr lang="en-US" altLang="zh-CN" sz="3600" spc="70" dirty="0">
                <a:latin typeface="微软雅黑" panose="020B0503020204020204" pitchFamily="34" charset="-122"/>
                <a:ea typeface="微软雅黑" panose="020B0503020204020204" pitchFamily="34" charset="-122"/>
              </a:rPr>
              <a:t>1</a:t>
            </a:r>
            <a:r>
              <a:rPr lang="zh-CN" altLang="en-US" sz="3600" spc="70" dirty="0">
                <a:latin typeface="微软雅黑" panose="020B0503020204020204" pitchFamily="34" charset="-122"/>
                <a:ea typeface="微软雅黑" panose="020B0503020204020204" pitchFamily="34" charset="-122"/>
              </a:rPr>
              <a:t>、将原规划</a:t>
            </a:r>
            <a:r>
              <a:rPr lang="en-US" altLang="zh-CN" sz="3600" spc="70" dirty="0">
                <a:latin typeface="微软雅黑" panose="020B0503020204020204" pitchFamily="34" charset="-122"/>
                <a:ea typeface="微软雅黑" panose="020B0503020204020204" pitchFamily="34" charset="-122"/>
              </a:rPr>
              <a:t>DC01-02-31</a:t>
            </a:r>
            <a:r>
              <a:rPr lang="zh-CN" altLang="en-US" sz="3600" spc="70" dirty="0">
                <a:latin typeface="微软雅黑" panose="020B0503020204020204" pitchFamily="34" charset="-122"/>
                <a:ea typeface="微软雅黑" panose="020B0503020204020204" pitchFamily="34" charset="-122"/>
              </a:rPr>
              <a:t>地块由机关团体用地（</a:t>
            </a:r>
            <a:r>
              <a:rPr lang="en-US" altLang="zh-CN" sz="3600" spc="70" dirty="0">
                <a:latin typeface="微软雅黑" panose="020B0503020204020204" pitchFamily="34" charset="-122"/>
                <a:ea typeface="微软雅黑" panose="020B0503020204020204" pitchFamily="34" charset="-122"/>
              </a:rPr>
              <a:t>080100</a:t>
            </a:r>
            <a:r>
              <a:rPr lang="zh-CN" altLang="en-US" sz="3600" spc="70" dirty="0">
                <a:latin typeface="微软雅黑" panose="020B0503020204020204" pitchFamily="34" charset="-122"/>
                <a:ea typeface="微软雅黑" panose="020B0503020204020204" pitchFamily="34" charset="-122"/>
              </a:rPr>
              <a:t>）调整为其他公用设施用地（</a:t>
            </a:r>
            <a:r>
              <a:rPr lang="en-US" altLang="zh-CN" sz="3600" spc="70" dirty="0">
                <a:latin typeface="微软雅黑" panose="020B0503020204020204" pitchFamily="34" charset="-122"/>
                <a:ea typeface="微软雅黑" panose="020B0503020204020204" pitchFamily="34" charset="-122"/>
              </a:rPr>
              <a:t>1312</a:t>
            </a:r>
            <a:r>
              <a:rPr lang="zh-CN" altLang="en-US" sz="3600" spc="70" dirty="0">
                <a:latin typeface="微软雅黑" panose="020B0503020204020204" pitchFamily="34" charset="-122"/>
                <a:ea typeface="微软雅黑" panose="020B0503020204020204" pitchFamily="34" charset="-122"/>
              </a:rPr>
              <a:t>），维护面积</a:t>
            </a:r>
            <a:r>
              <a:rPr lang="en-US" altLang="zh-CN" sz="3600" spc="70" dirty="0">
                <a:latin typeface="微软雅黑" panose="020B0503020204020204" pitchFamily="34" charset="-122"/>
                <a:ea typeface="微软雅黑" panose="020B0503020204020204" pitchFamily="34" charset="-122"/>
              </a:rPr>
              <a:t>0.3039</a:t>
            </a:r>
            <a:r>
              <a:rPr lang="zh-CN" altLang="en-US" sz="3600" spc="70" dirty="0">
                <a:latin typeface="微软雅黑" panose="020B0503020204020204" pitchFamily="34" charset="-122"/>
                <a:ea typeface="微软雅黑" panose="020B0503020204020204" pitchFamily="34" charset="-122"/>
              </a:rPr>
              <a:t>公顷；容积率</a:t>
            </a:r>
            <a:r>
              <a:rPr lang="en-US" altLang="zh-CN" sz="3600" spc="70" dirty="0">
                <a:latin typeface="微软雅黑" panose="020B0503020204020204" pitchFamily="34" charset="-122"/>
                <a:ea typeface="微软雅黑" panose="020B0503020204020204" pitchFamily="34" charset="-122"/>
              </a:rPr>
              <a:t>≤1.0</a:t>
            </a:r>
            <a:r>
              <a:rPr lang="zh-CN" altLang="en-US" sz="3600" spc="70" dirty="0">
                <a:latin typeface="微软雅黑" panose="020B0503020204020204" pitchFamily="34" charset="-122"/>
                <a:ea typeface="微软雅黑" panose="020B0503020204020204" pitchFamily="34" charset="-122"/>
              </a:rPr>
              <a:t>。</a:t>
            </a:r>
            <a:endParaRPr lang="zh-CN" altLang="en-US" sz="3600" spc="70" dirty="0">
              <a:latin typeface="微软雅黑" panose="020B0503020204020204" pitchFamily="34" charset="-122"/>
              <a:ea typeface="微软雅黑" panose="020B0503020204020204" pitchFamily="34" charset="-122"/>
            </a:endParaRPr>
          </a:p>
          <a:p>
            <a:pPr algn="just">
              <a:lnSpc>
                <a:spcPct val="130000"/>
              </a:lnSpc>
            </a:pPr>
            <a:endParaRPr lang="zh-CN" altLang="en-US" sz="3600" spc="70" dirty="0">
              <a:latin typeface="微软雅黑" panose="020B0503020204020204" pitchFamily="34" charset="-122"/>
              <a:ea typeface="微软雅黑" panose="020B0503020204020204" pitchFamily="34" charset="-122"/>
            </a:endParaRPr>
          </a:p>
        </p:txBody>
      </p:sp>
      <p:sp>
        <p:nvSpPr>
          <p:cNvPr id="5" name="文本框 4"/>
          <p:cNvSpPr txBox="1"/>
          <p:nvPr/>
        </p:nvSpPr>
        <p:spPr>
          <a:xfrm>
            <a:off x="628650" y="43870880"/>
            <a:ext cx="11403965" cy="604520"/>
          </a:xfrm>
          <a:prstGeom prst="rect">
            <a:avLst/>
          </a:prstGeom>
        </p:spPr>
        <p:txBody>
          <a:bodyPr>
            <a:noAutofit/>
          </a:bodyPr>
          <a:lstStyle/>
          <a:p>
            <a:r>
              <a:rPr lang="zh-CN" altLang="en-US" sz="4000" dirty="0">
                <a:latin typeface="+mj-ea"/>
                <a:ea typeface="+mj-ea"/>
              </a:rPr>
              <a:t>备注：详情请登陆安宁市人民政府门户网站查询。</a:t>
            </a:r>
            <a:endParaRPr lang="zh-CN" altLang="en-US" sz="4000" dirty="0">
              <a:latin typeface="+mj-ea"/>
              <a:ea typeface="+mj-ea"/>
            </a:endParaRPr>
          </a:p>
        </p:txBody>
      </p:sp>
      <p:sp>
        <p:nvSpPr>
          <p:cNvPr id="22" name="文本框 21"/>
          <p:cNvSpPr txBox="1"/>
          <p:nvPr/>
        </p:nvSpPr>
        <p:spPr>
          <a:xfrm>
            <a:off x="1565794" y="5805636"/>
            <a:ext cx="2232484" cy="7712048"/>
          </a:xfrm>
          <a:prstGeom prst="rect">
            <a:avLst/>
          </a:prstGeom>
          <a:noFill/>
        </p:spPr>
        <p:txBody>
          <a:bodyPr wrap="square" rtlCol="0">
            <a:spAutoFit/>
          </a:bodyPr>
          <a:lstStyle/>
          <a:p>
            <a:pPr marL="0" lvl="1" indent="-3599815">
              <a:lnSpc>
                <a:spcPct val="130000"/>
              </a:lnSpc>
            </a:pPr>
            <a:r>
              <a:rPr lang="zh-CN" altLang="en-US" sz="3200" dirty="0">
                <a:latin typeface="+mj-ea"/>
                <a:ea typeface="+mj-ea"/>
              </a:rPr>
              <a:t>公示说明：</a:t>
            </a:r>
            <a:endParaRPr lang="en-US" altLang="zh-CN" sz="3200" dirty="0">
              <a:latin typeface="+mj-ea"/>
              <a:ea typeface="+mj-ea"/>
            </a:endParaRPr>
          </a:p>
          <a:p>
            <a:pPr marL="0" lvl="1" indent="-3599815">
              <a:lnSpc>
                <a:spcPct val="130000"/>
              </a:lnSpc>
            </a:pPr>
            <a:endParaRPr lang="en-US" altLang="zh-CN" sz="3200" dirty="0">
              <a:latin typeface="+mj-ea"/>
              <a:ea typeface="+mj-ea"/>
            </a:endParaRPr>
          </a:p>
          <a:p>
            <a:pPr marL="0" lvl="1" indent="-3599815">
              <a:lnSpc>
                <a:spcPct val="130000"/>
              </a:lnSpc>
            </a:pPr>
            <a:endParaRPr lang="en-US" altLang="zh-CN" sz="3200" dirty="0">
              <a:latin typeface="+mj-ea"/>
              <a:ea typeface="+mj-ea"/>
            </a:endParaRPr>
          </a:p>
          <a:p>
            <a:pPr marL="0" lvl="1" indent="-3599815">
              <a:lnSpc>
                <a:spcPct val="130000"/>
              </a:lnSpc>
            </a:pPr>
            <a:endParaRPr lang="en-US" altLang="zh-CN" sz="3200" dirty="0">
              <a:latin typeface="+mj-ea"/>
              <a:ea typeface="+mj-ea"/>
            </a:endParaRPr>
          </a:p>
          <a:p>
            <a:pPr marL="0" lvl="1" indent="-3599815">
              <a:lnSpc>
                <a:spcPct val="130000"/>
              </a:lnSpc>
            </a:pPr>
            <a:endParaRPr lang="en-US" altLang="zh-CN" sz="3200" dirty="0">
              <a:latin typeface="+mj-ea"/>
              <a:ea typeface="+mj-ea"/>
            </a:endParaRPr>
          </a:p>
          <a:p>
            <a:pPr marL="0" lvl="1" indent="-3599815">
              <a:lnSpc>
                <a:spcPct val="130000"/>
              </a:lnSpc>
            </a:pPr>
            <a:endParaRPr lang="en-US" altLang="zh-CN" sz="3200" dirty="0">
              <a:latin typeface="+mj-ea"/>
              <a:ea typeface="+mj-ea"/>
            </a:endParaRPr>
          </a:p>
          <a:p>
            <a:pPr marL="0" lvl="1" indent="-3599815">
              <a:lnSpc>
                <a:spcPct val="130000"/>
              </a:lnSpc>
            </a:pPr>
            <a:endParaRPr lang="en-US" altLang="zh-CN" sz="3200" dirty="0">
              <a:latin typeface="+mj-ea"/>
              <a:ea typeface="+mj-ea"/>
            </a:endParaRPr>
          </a:p>
          <a:p>
            <a:pPr marL="0" lvl="1" indent="-3599815">
              <a:lnSpc>
                <a:spcPct val="130000"/>
              </a:lnSpc>
            </a:pPr>
            <a:endParaRPr lang="en-US" altLang="zh-CN" sz="3200" dirty="0">
              <a:latin typeface="+mj-ea"/>
              <a:ea typeface="+mj-ea"/>
            </a:endParaRPr>
          </a:p>
          <a:p>
            <a:pPr marL="0" lvl="1" indent="-3599815">
              <a:lnSpc>
                <a:spcPct val="130000"/>
              </a:lnSpc>
            </a:pPr>
            <a:r>
              <a:rPr lang="zh-CN" altLang="en-US" sz="3200" dirty="0">
                <a:latin typeface="+mj-ea"/>
                <a:ea typeface="+mj-ea"/>
              </a:rPr>
              <a:t>公示途径：</a:t>
            </a:r>
            <a:endParaRPr lang="zh-CN" altLang="en-US" sz="3200" dirty="0">
              <a:latin typeface="+mj-ea"/>
              <a:ea typeface="+mj-ea"/>
            </a:endParaRPr>
          </a:p>
          <a:p>
            <a:pPr marL="0" lvl="1" indent="-457200">
              <a:lnSpc>
                <a:spcPct val="130000"/>
              </a:lnSpc>
            </a:pPr>
            <a:endParaRPr lang="en-US" altLang="zh-CN" sz="3200" dirty="0">
              <a:latin typeface="+mj-ea"/>
              <a:ea typeface="+mj-ea"/>
            </a:endParaRPr>
          </a:p>
          <a:p>
            <a:pPr marL="0" lvl="1" indent="-457200">
              <a:lnSpc>
                <a:spcPct val="130000"/>
              </a:lnSpc>
            </a:pPr>
            <a:r>
              <a:rPr lang="zh-CN" altLang="en-US" sz="3200" dirty="0">
                <a:latin typeface="+mj-ea"/>
                <a:ea typeface="+mj-ea"/>
              </a:rPr>
              <a:t>公示时间：</a:t>
            </a:r>
            <a:endParaRPr lang="en-US" altLang="zh-CN" sz="3200" dirty="0">
              <a:latin typeface="+mj-ea"/>
              <a:ea typeface="+mj-ea"/>
            </a:endParaRPr>
          </a:p>
          <a:p>
            <a:pPr marL="0" lvl="1" indent="-457200">
              <a:lnSpc>
                <a:spcPct val="130000"/>
              </a:lnSpc>
            </a:pPr>
            <a:r>
              <a:rPr lang="zh-CN" altLang="en-US" sz="3200" dirty="0">
                <a:latin typeface="+mj-ea"/>
                <a:ea typeface="+mj-ea"/>
              </a:rPr>
              <a:t>意见反馈：</a:t>
            </a:r>
            <a:endParaRPr lang="zh-CN" altLang="en-US" sz="3200" dirty="0">
              <a:latin typeface="+mj-ea"/>
              <a:ea typeface="+mj-ea"/>
            </a:endParaRPr>
          </a:p>
        </p:txBody>
      </p:sp>
      <p:sp>
        <p:nvSpPr>
          <p:cNvPr id="24" name="TextBox 81"/>
          <p:cNvSpPr txBox="1"/>
          <p:nvPr>
            <p:custDataLst>
              <p:tags r:id="rId3"/>
            </p:custDataLst>
          </p:nvPr>
        </p:nvSpPr>
        <p:spPr>
          <a:xfrm>
            <a:off x="12674838" y="14927438"/>
            <a:ext cx="8342630" cy="829945"/>
          </a:xfrm>
          <a:prstGeom prst="rect">
            <a:avLst/>
          </a:prstGeom>
          <a:noFill/>
          <a:ln w="9525">
            <a:noFill/>
          </a:ln>
        </p:spPr>
        <p:txBody>
          <a:bodyPr wrap="square" anchor="t">
            <a:spAutoFit/>
          </a:bodyPr>
          <a:lstStyle/>
          <a:p>
            <a:r>
              <a:rPr lang="zh-CN" altLang="en-US" sz="4800" dirty="0">
                <a:latin typeface="Arial" panose="020B0604020202020204" pitchFamily="34" charset="0"/>
                <a:ea typeface="黑体" panose="02010609060101010101" pitchFamily="49" charset="-122"/>
              </a:rPr>
              <a:t>区位图</a:t>
            </a:r>
            <a:endParaRPr lang="zh-CN" altLang="en-US" sz="4800" dirty="0">
              <a:latin typeface="Arial" panose="020B0604020202020204" pitchFamily="34" charset="0"/>
              <a:ea typeface="黑体" panose="02010609060101010101" pitchFamily="49" charset="-122"/>
            </a:endParaRPr>
          </a:p>
        </p:txBody>
      </p:sp>
      <p:sp>
        <p:nvSpPr>
          <p:cNvPr id="25" name="矩形 24"/>
          <p:cNvSpPr/>
          <p:nvPr/>
        </p:nvSpPr>
        <p:spPr>
          <a:xfrm>
            <a:off x="12487910" y="15781020"/>
            <a:ext cx="11789410" cy="8177530"/>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custDataLst>
              <p:tags r:id="rId4"/>
            </p:custDataLst>
          </p:nvPr>
        </p:nvSpPr>
        <p:spPr>
          <a:xfrm>
            <a:off x="1302877" y="43010666"/>
            <a:ext cx="22646961" cy="523875"/>
          </a:xfrm>
          <a:prstGeom prst="rect">
            <a:avLst/>
          </a:prstGeom>
          <a:solidFill>
            <a:srgbClr val="0C477F"/>
          </a:solidFill>
          <a:ln w="19050">
            <a:no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vertOverflow="overflow" horzOverflow="overflow" vert="horz" wrap="square" lIns="91440" tIns="45720" rIns="91440" bIns="45720" numCol="1" spcCol="0" rtlCol="0" fromWordArt="0" anchor="ctr" anchorCtr="0" forceAA="0" compatLnSpc="1">
            <a:noAutofit/>
          </a:bodyPr>
          <a:lstStyle/>
          <a:p>
            <a:pPr algn="ctr"/>
            <a:r>
              <a:rPr lang="zh-CN" sz="3200" dirty="0">
                <a:solidFill>
                  <a:schemeClr val="bg1"/>
                </a:solidFill>
                <a:latin typeface="黑体" panose="02010609060101010101" pitchFamily="49" charset="-122"/>
                <a:ea typeface="黑体" panose="02010609060101010101" pitchFamily="49" charset="-122"/>
                <a:cs typeface="黑体" panose="02010609060101010101" pitchFamily="49" charset="-122"/>
              </a:rPr>
              <a:t>调整后地块指标表</a:t>
            </a:r>
            <a:endParaRPr lang="zh-CN" sz="3200" dirty="0">
              <a:solidFill>
                <a:schemeClr val="bg1"/>
              </a:solidFill>
              <a:latin typeface="黑体" panose="02010609060101010101" pitchFamily="49" charset="-122"/>
              <a:ea typeface="黑体" panose="02010609060101010101" pitchFamily="49" charset="-122"/>
              <a:cs typeface="黑体" panose="02010609060101010101" pitchFamily="49" charset="-122"/>
            </a:endParaRPr>
          </a:p>
        </p:txBody>
      </p:sp>
      <p:sp>
        <p:nvSpPr>
          <p:cNvPr id="30" name="文本框 29"/>
          <p:cNvSpPr txBox="1"/>
          <p:nvPr/>
        </p:nvSpPr>
        <p:spPr>
          <a:xfrm>
            <a:off x="1095054" y="35620445"/>
            <a:ext cx="11199600" cy="584835"/>
          </a:xfrm>
          <a:prstGeom prst="rect">
            <a:avLst/>
          </a:prstGeom>
          <a:solidFill>
            <a:schemeClr val="accent1">
              <a:lumMod val="50000"/>
            </a:schemeClr>
          </a:solidFill>
        </p:spPr>
        <p:txBody>
          <a:bodyPr wrap="square" rtlCol="0">
            <a:spAutoFit/>
          </a:bodyPr>
          <a:lstStyle/>
          <a:p>
            <a:pPr algn="ctr"/>
            <a:r>
              <a:rPr lang="zh-CN" altLang="en-US" sz="3200" dirty="0">
                <a:solidFill>
                  <a:schemeClr val="bg1"/>
                </a:solidFill>
              </a:rPr>
              <a:t>维护前用地布局图</a:t>
            </a:r>
            <a:endParaRPr lang="zh-CN" altLang="en-US" sz="3200" dirty="0">
              <a:solidFill>
                <a:schemeClr val="bg1"/>
              </a:solidFill>
            </a:endParaRPr>
          </a:p>
        </p:txBody>
      </p:sp>
      <p:sp>
        <p:nvSpPr>
          <p:cNvPr id="31" name="文本框 30"/>
          <p:cNvSpPr txBox="1"/>
          <p:nvPr/>
        </p:nvSpPr>
        <p:spPr>
          <a:xfrm>
            <a:off x="13038599" y="35605458"/>
            <a:ext cx="11199600" cy="584835"/>
          </a:xfrm>
          <a:prstGeom prst="rect">
            <a:avLst/>
          </a:prstGeom>
          <a:solidFill>
            <a:schemeClr val="accent1">
              <a:lumMod val="50000"/>
            </a:schemeClr>
          </a:solidFill>
        </p:spPr>
        <p:txBody>
          <a:bodyPr wrap="square" rtlCol="0">
            <a:spAutoFit/>
          </a:bodyPr>
          <a:lstStyle/>
          <a:p>
            <a:pPr algn="ctr"/>
            <a:r>
              <a:rPr lang="zh-CN" altLang="en-US" sz="3200" dirty="0">
                <a:solidFill>
                  <a:schemeClr val="bg1"/>
                </a:solidFill>
              </a:rPr>
              <a:t>维护后用地布局图</a:t>
            </a:r>
            <a:endParaRPr lang="zh-CN" altLang="en-US" sz="3200" dirty="0">
              <a:solidFill>
                <a:schemeClr val="bg1"/>
              </a:solidFill>
            </a:endParaRPr>
          </a:p>
        </p:txBody>
      </p:sp>
      <p:graphicFrame>
        <p:nvGraphicFramePr>
          <p:cNvPr id="33" name="object 9"/>
          <p:cNvGraphicFramePr>
            <a:graphicFrameLocks noGrp="1"/>
          </p:cNvGraphicFramePr>
          <p:nvPr/>
        </p:nvGraphicFramePr>
        <p:xfrm>
          <a:off x="1250315" y="36883340"/>
          <a:ext cx="22987635" cy="4256405"/>
        </p:xfrm>
        <a:graphic>
          <a:graphicData uri="http://schemas.openxmlformats.org/drawingml/2006/table">
            <a:tbl>
              <a:tblPr firstRow="1" bandRow="1">
                <a:tableStyleId>{2D5ABB26-0587-4C30-8999-92F81FD0307C}</a:tableStyleId>
              </a:tblPr>
              <a:tblGrid>
                <a:gridCol w="2275205"/>
                <a:gridCol w="2296795"/>
                <a:gridCol w="1626870"/>
                <a:gridCol w="1487805"/>
                <a:gridCol w="1573530"/>
                <a:gridCol w="1687195"/>
                <a:gridCol w="1555115"/>
                <a:gridCol w="1710690"/>
                <a:gridCol w="1652905"/>
                <a:gridCol w="2357755"/>
                <a:gridCol w="2508885"/>
                <a:gridCol w="2254885"/>
              </a:tblGrid>
              <a:tr h="2043430">
                <a:tc>
                  <a:txBody>
                    <a:bodyPr/>
                    <a:lstStyle/>
                    <a:p>
                      <a:pPr marL="0" algn="ctr" defTabSz="1425575" rtl="0" eaLnBrk="1" latinLnBrk="0" hangingPunct="1">
                        <a:lnSpc>
                          <a:spcPct val="100000"/>
                        </a:lnSpc>
                      </a:pPr>
                      <a:r>
                        <a:rPr sz="2400" b="1" kern="1200" dirty="0" err="1">
                          <a:solidFill>
                            <a:schemeClr val="tx1"/>
                          </a:solidFill>
                          <a:latin typeface="微软雅黑" panose="020B0503020204020204" pitchFamily="34" charset="-122"/>
                          <a:ea typeface="微软雅黑" panose="020B0503020204020204" pitchFamily="34" charset="-122"/>
                          <a:cs typeface="+mn-cs"/>
                        </a:rPr>
                        <a:t>地块编码</a:t>
                      </a:r>
                      <a:endParaRPr sz="2400" b="1" kern="1200" dirty="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algn="ctr" defTabSz="1425575" rtl="0" eaLnBrk="1" latinLnBrk="0" hangingPunct="1">
                        <a:lnSpc>
                          <a:spcPct val="100000"/>
                        </a:lnSpc>
                      </a:pPr>
                      <a:r>
                        <a:rPr sz="2400" b="1" kern="1200" dirty="0" err="1">
                          <a:solidFill>
                            <a:schemeClr val="tx1"/>
                          </a:solidFill>
                          <a:latin typeface="微软雅黑" panose="020B0503020204020204" pitchFamily="34" charset="-122"/>
                          <a:ea typeface="微软雅黑" panose="020B0503020204020204" pitchFamily="34" charset="-122"/>
                          <a:cs typeface="+mn-cs"/>
                        </a:rPr>
                        <a:t>用地性质</a:t>
                      </a:r>
                      <a:endParaRPr sz="2400" b="1" kern="1200" dirty="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algn="ctr" defTabSz="1425575" rtl="0" eaLnBrk="1" latinLnBrk="0" hangingPunct="1">
                        <a:lnSpc>
                          <a:spcPct val="100000"/>
                        </a:lnSpc>
                      </a:pPr>
                      <a:r>
                        <a:rPr sz="2400" b="1" kern="1200" dirty="0" err="1">
                          <a:solidFill>
                            <a:schemeClr val="tx1"/>
                          </a:solidFill>
                          <a:latin typeface="微软雅黑" panose="020B0503020204020204" pitchFamily="34" charset="-122"/>
                          <a:ea typeface="微软雅黑" panose="020B0503020204020204" pitchFamily="34" charset="-122"/>
                          <a:cs typeface="+mn-cs"/>
                        </a:rPr>
                        <a:t>用地代码</a:t>
                      </a:r>
                      <a:endParaRPr sz="2400" b="1" kern="1200" dirty="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algn="ctr" defTabSz="1425575" rtl="0" eaLnBrk="1" latinLnBrk="0" hangingPunct="1">
                        <a:lnSpc>
                          <a:spcPct val="100000"/>
                        </a:lnSpc>
                      </a:pPr>
                      <a:r>
                        <a:rPr sz="2400" b="1" kern="1200" dirty="0" err="1">
                          <a:solidFill>
                            <a:schemeClr val="tx1"/>
                          </a:solidFill>
                          <a:latin typeface="微软雅黑" panose="020B0503020204020204" pitchFamily="34" charset="-122"/>
                          <a:ea typeface="微软雅黑" panose="020B0503020204020204" pitchFamily="34" charset="-122"/>
                          <a:cs typeface="+mn-cs"/>
                        </a:rPr>
                        <a:t>用地面积</a:t>
                      </a:r>
                      <a:endParaRPr lang="en-US" sz="2400" b="1" kern="1200" dirty="0">
                        <a:solidFill>
                          <a:schemeClr val="tx1"/>
                        </a:solidFill>
                        <a:latin typeface="微软雅黑" panose="020B0503020204020204" pitchFamily="34" charset="-122"/>
                        <a:ea typeface="微软雅黑" panose="020B0503020204020204" pitchFamily="34" charset="-122"/>
                        <a:cs typeface="+mn-cs"/>
                      </a:endParaRPr>
                    </a:p>
                    <a:p>
                      <a:pPr marL="0" algn="ctr" defTabSz="1425575" rtl="0" eaLnBrk="1" latinLnBrk="0" hangingPunct="1">
                        <a:lnSpc>
                          <a:spcPct val="100000"/>
                        </a:lnSpc>
                      </a:pPr>
                      <a:r>
                        <a:rPr sz="2400" b="1" kern="1200" dirty="0">
                          <a:solidFill>
                            <a:schemeClr val="tx1"/>
                          </a:solidFill>
                          <a:latin typeface="微软雅黑" panose="020B0503020204020204" pitchFamily="34" charset="-122"/>
                          <a:ea typeface="微软雅黑" panose="020B0503020204020204" pitchFamily="34" charset="-122"/>
                          <a:cs typeface="+mn-cs"/>
                        </a:rPr>
                        <a:t>（</a:t>
                      </a:r>
                      <a:r>
                        <a:rPr lang="en-US" altLang="zh-CN" sz="2400" b="1" kern="1200" dirty="0">
                          <a:solidFill>
                            <a:schemeClr val="tx1"/>
                          </a:solidFill>
                          <a:latin typeface="微软雅黑" panose="020B0503020204020204" pitchFamily="34" charset="-122"/>
                          <a:ea typeface="微软雅黑" panose="020B0503020204020204" pitchFamily="34" charset="-122"/>
                          <a:cs typeface="+mn-cs"/>
                        </a:rPr>
                        <a:t>ha</a:t>
                      </a:r>
                      <a:r>
                        <a:rPr sz="2400" b="1" kern="1200" dirty="0">
                          <a:solidFill>
                            <a:schemeClr val="tx1"/>
                          </a:solidFill>
                          <a:latin typeface="微软雅黑" panose="020B0503020204020204" pitchFamily="34" charset="-122"/>
                          <a:ea typeface="微软雅黑" panose="020B0503020204020204" pitchFamily="34" charset="-122"/>
                          <a:cs typeface="+mn-cs"/>
                        </a:rPr>
                        <a:t>）</a:t>
                      </a:r>
                      <a:endParaRPr sz="2400" b="1" kern="1200" dirty="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cs typeface="+mn-cs"/>
                        </a:rPr>
                        <a:t>容积率</a:t>
                      </a:r>
                      <a:endParaRPr lang="zh-CN" altLang="en-US" sz="2400" b="1" kern="1200" dirty="0">
                        <a:solidFill>
                          <a:schemeClr val="tx1"/>
                        </a:solidFill>
                        <a:latin typeface="微软雅黑" panose="020B0503020204020204" pitchFamily="34" charset="-122"/>
                        <a:ea typeface="微软雅黑" panose="020B0503020204020204" pitchFamily="34" charset="-122"/>
                        <a:cs typeface="+mn-cs"/>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cs typeface="+mn-cs"/>
                        </a:rPr>
                        <a:t>建筑系数</a:t>
                      </a:r>
                      <a:endParaRPr lang="en-US" altLang="zh-CN" sz="2400" b="1" kern="1200" dirty="0">
                        <a:solidFill>
                          <a:schemeClr val="tx1"/>
                        </a:solidFill>
                        <a:latin typeface="微软雅黑" panose="020B0503020204020204" pitchFamily="34" charset="-122"/>
                        <a:ea typeface="微软雅黑" panose="020B0503020204020204" pitchFamily="34" charset="-122"/>
                        <a:cs typeface="+mn-cs"/>
                      </a:endParaRPr>
                    </a:p>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cs typeface="+mn-cs"/>
                        </a:rPr>
                        <a:t>（</a:t>
                      </a:r>
                      <a:r>
                        <a:rPr lang="en-US" altLang="zh-CN" sz="2400" b="1" kern="1200" dirty="0">
                          <a:solidFill>
                            <a:schemeClr val="tx1"/>
                          </a:solidFill>
                          <a:latin typeface="微软雅黑" panose="020B0503020204020204" pitchFamily="34" charset="-122"/>
                          <a:ea typeface="微软雅黑" panose="020B0503020204020204" pitchFamily="34" charset="-122"/>
                          <a:cs typeface="+mn-cs"/>
                        </a:rPr>
                        <a:t>%</a:t>
                      </a:r>
                      <a:r>
                        <a:rPr lang="zh-CN" altLang="en-US" sz="2400" b="1" kern="1200" dirty="0">
                          <a:solidFill>
                            <a:schemeClr val="tx1"/>
                          </a:solidFill>
                          <a:latin typeface="微软雅黑" panose="020B0503020204020204" pitchFamily="34" charset="-122"/>
                          <a:ea typeface="微软雅黑" panose="020B0503020204020204" pitchFamily="34" charset="-122"/>
                          <a:cs typeface="+mn-cs"/>
                        </a:rPr>
                        <a:t>）</a:t>
                      </a:r>
                      <a:endParaRPr lang="zh-CN" altLang="en-US" sz="2400" b="1" kern="1200" dirty="0">
                        <a:solidFill>
                          <a:schemeClr val="tx1"/>
                        </a:solidFill>
                        <a:latin typeface="微软雅黑" panose="020B0503020204020204" pitchFamily="34" charset="-122"/>
                        <a:ea typeface="微软雅黑" panose="020B0503020204020204" pitchFamily="34" charset="-122"/>
                        <a:cs typeface="+mn-cs"/>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cs typeface="+mn-cs"/>
                        </a:rPr>
                        <a:t>建筑密度</a:t>
                      </a:r>
                      <a:endParaRPr lang="en-US" altLang="zh-CN" sz="2400" b="1" kern="1200" dirty="0">
                        <a:solidFill>
                          <a:schemeClr val="tx1"/>
                        </a:solidFill>
                        <a:latin typeface="微软雅黑" panose="020B0503020204020204" pitchFamily="34" charset="-122"/>
                        <a:ea typeface="微软雅黑" panose="020B0503020204020204" pitchFamily="34" charset="-122"/>
                        <a:cs typeface="+mn-cs"/>
                      </a:endParaRPr>
                    </a:p>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cs typeface="+mn-cs"/>
                        </a:rPr>
                        <a:t>（</a:t>
                      </a:r>
                      <a:r>
                        <a:rPr lang="en-US" altLang="zh-CN" sz="2400" b="1" kern="1200" dirty="0">
                          <a:solidFill>
                            <a:schemeClr val="tx1"/>
                          </a:solidFill>
                          <a:latin typeface="微软雅黑" panose="020B0503020204020204" pitchFamily="34" charset="-122"/>
                          <a:ea typeface="微软雅黑" panose="020B0503020204020204" pitchFamily="34" charset="-122"/>
                          <a:cs typeface="+mn-cs"/>
                        </a:rPr>
                        <a:t>%</a:t>
                      </a:r>
                      <a:r>
                        <a:rPr lang="zh-CN" altLang="en-US" sz="2400" b="1" kern="1200" dirty="0">
                          <a:solidFill>
                            <a:schemeClr val="tx1"/>
                          </a:solidFill>
                          <a:latin typeface="微软雅黑" panose="020B0503020204020204" pitchFamily="34" charset="-122"/>
                          <a:ea typeface="微软雅黑" panose="020B0503020204020204" pitchFamily="34" charset="-122"/>
                          <a:cs typeface="+mn-cs"/>
                        </a:rPr>
                        <a:t>）</a:t>
                      </a:r>
                      <a:endParaRPr lang="zh-CN" altLang="en-US" sz="2400" b="1" kern="1200" dirty="0">
                        <a:solidFill>
                          <a:schemeClr val="tx1"/>
                        </a:solidFill>
                        <a:latin typeface="微软雅黑" panose="020B0503020204020204" pitchFamily="34" charset="-122"/>
                        <a:ea typeface="微软雅黑" panose="020B0503020204020204" pitchFamily="34" charset="-122"/>
                        <a:cs typeface="+mn-cs"/>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cs typeface="+mn-cs"/>
                        </a:rPr>
                        <a:t>绿地率</a:t>
                      </a:r>
                      <a:endParaRPr lang="en-US" altLang="zh-CN" sz="2400" b="1" kern="1200" dirty="0">
                        <a:solidFill>
                          <a:schemeClr val="tx1"/>
                        </a:solidFill>
                        <a:latin typeface="微软雅黑" panose="020B0503020204020204" pitchFamily="34" charset="-122"/>
                        <a:ea typeface="微软雅黑" panose="020B0503020204020204" pitchFamily="34" charset="-122"/>
                        <a:cs typeface="+mn-cs"/>
                      </a:endParaRPr>
                    </a:p>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cs typeface="+mn-cs"/>
                        </a:rPr>
                        <a:t>（</a:t>
                      </a:r>
                      <a:r>
                        <a:rPr lang="en-US" altLang="zh-CN" sz="2400" b="1" kern="1200" dirty="0">
                          <a:solidFill>
                            <a:schemeClr val="tx1"/>
                          </a:solidFill>
                          <a:latin typeface="微软雅黑" panose="020B0503020204020204" pitchFamily="34" charset="-122"/>
                          <a:ea typeface="微软雅黑" panose="020B0503020204020204" pitchFamily="34" charset="-122"/>
                          <a:cs typeface="+mn-cs"/>
                        </a:rPr>
                        <a:t>%</a:t>
                      </a:r>
                      <a:r>
                        <a:rPr lang="zh-CN" altLang="en-US" sz="2400" b="1" kern="1200" dirty="0">
                          <a:solidFill>
                            <a:schemeClr val="tx1"/>
                          </a:solidFill>
                          <a:latin typeface="微软雅黑" panose="020B0503020204020204" pitchFamily="34" charset="-122"/>
                          <a:ea typeface="微软雅黑" panose="020B0503020204020204" pitchFamily="34" charset="-122"/>
                          <a:cs typeface="+mn-cs"/>
                        </a:rPr>
                        <a:t>）</a:t>
                      </a:r>
                      <a:endParaRPr lang="zh-CN" altLang="en-US" sz="2400" b="1" kern="1200" dirty="0">
                        <a:solidFill>
                          <a:schemeClr val="tx1"/>
                        </a:solidFill>
                        <a:latin typeface="微软雅黑" panose="020B0503020204020204" pitchFamily="34" charset="-122"/>
                        <a:ea typeface="微软雅黑" panose="020B0503020204020204" pitchFamily="34" charset="-122"/>
                        <a:cs typeface="+mn-cs"/>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2520315" rtl="0" eaLnBrk="1" fontAlgn="ctr" latinLnBrk="0" hangingPunct="1">
                        <a:lnSpc>
                          <a:spcPct val="100000"/>
                        </a:lnSpc>
                        <a:spcBef>
                          <a:spcPts val="0"/>
                        </a:spcBef>
                        <a:spcAft>
                          <a:spcPts val="0"/>
                        </a:spcAft>
                        <a:buClrTx/>
                        <a:buSzTx/>
                        <a:buFontTx/>
                        <a:buNone/>
                        <a:defRPr/>
                      </a:pPr>
                      <a:r>
                        <a:rPr lang="zh-CN" altLang="en-US" sz="2400" b="1" kern="1200" dirty="0">
                          <a:solidFill>
                            <a:schemeClr val="tx1"/>
                          </a:solidFill>
                          <a:latin typeface="微软雅黑" panose="020B0503020204020204" pitchFamily="34" charset="-122"/>
                          <a:ea typeface="微软雅黑" panose="020B0503020204020204" pitchFamily="34" charset="-122"/>
                          <a:cs typeface="+mn-cs"/>
                        </a:rPr>
                        <a:t>建筑限高</a:t>
                      </a:r>
                      <a:r>
                        <a:rPr lang="en-US" altLang="zh-CN" sz="2400" b="1" kern="1200" dirty="0">
                          <a:solidFill>
                            <a:schemeClr val="tx1"/>
                          </a:solidFill>
                          <a:latin typeface="微软雅黑" panose="020B0503020204020204" pitchFamily="34" charset="-122"/>
                          <a:ea typeface="微软雅黑" panose="020B0503020204020204" pitchFamily="34" charset="-122"/>
                          <a:cs typeface="+mn-cs"/>
                        </a:rPr>
                        <a:t>(m)</a:t>
                      </a:r>
                      <a:endParaRPr lang="en-US" altLang="zh-CN" sz="2400" b="1" kern="1200" dirty="0">
                        <a:solidFill>
                          <a:schemeClr val="tx1"/>
                        </a:solidFill>
                        <a:latin typeface="微软雅黑" panose="020B0503020204020204" pitchFamily="34" charset="-122"/>
                        <a:ea typeface="微软雅黑" panose="020B0503020204020204" pitchFamily="34" charset="-122"/>
                        <a:cs typeface="+mn-cs"/>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rPr>
                        <a:t>机动车停车泊位配建标准</a:t>
                      </a:r>
                      <a:endParaRPr lang="zh-CN" altLang="en-US" sz="2400" b="1"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zh-CN" altLang="en-US" sz="2400" b="1" kern="1200" dirty="0">
                          <a:solidFill>
                            <a:schemeClr val="tx1"/>
                          </a:solidFill>
                          <a:latin typeface="微软雅黑" panose="020B0503020204020204" pitchFamily="34" charset="-122"/>
                          <a:ea typeface="微软雅黑" panose="020B0503020204020204" pitchFamily="34" charset="-122"/>
                        </a:rPr>
                        <a:t>配套设施</a:t>
                      </a:r>
                      <a:endParaRPr lang="zh-CN" altLang="en-US" sz="2400" b="1"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p>
                      <a:pPr algn="ctr" fontAlgn="ctr">
                        <a:buNone/>
                      </a:pPr>
                      <a:r>
                        <a:rPr lang="zh-CN" altLang="en-US" sz="2400" b="1" kern="1200" dirty="0">
                          <a:solidFill>
                            <a:schemeClr val="tx1"/>
                          </a:solidFill>
                          <a:latin typeface="微软雅黑" panose="020B0503020204020204" pitchFamily="34" charset="-122"/>
                          <a:ea typeface="微软雅黑" panose="020B0503020204020204" pitchFamily="34" charset="-122"/>
                        </a:rPr>
                        <a:t>混合比例</a:t>
                      </a:r>
                      <a:endParaRPr lang="zh-CN" altLang="en-US" sz="2400" b="1"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2212975">
                <a:tc>
                  <a:txBody>
                    <a:bodyPr/>
                    <a:lstStyle/>
                    <a:p>
                      <a:pPr marL="0" algn="ctr" defTabSz="2520315" rtl="0" eaLnBrk="1" fontAlgn="ctr" latinLnBrk="0" hangingPunct="1">
                        <a:lnSpc>
                          <a:spcPct val="100000"/>
                        </a:lnSpc>
                        <a:buClrTx/>
                        <a:buSzTx/>
                        <a:buFontTx/>
                      </a:pPr>
                      <a:r>
                        <a:rPr lang="en-US" altLang="zh-CN" sz="2400" kern="1200" dirty="0">
                          <a:solidFill>
                            <a:schemeClr val="tx1"/>
                          </a:solidFill>
                          <a:latin typeface="微软雅黑" panose="020B0503020204020204" pitchFamily="34" charset="-122"/>
                          <a:ea typeface="微软雅黑" panose="020B0503020204020204" pitchFamily="34" charset="-122"/>
                        </a:rPr>
                        <a:t>DC01-02-31</a:t>
                      </a:r>
                      <a:endParaRPr lang="en-US" altLang="zh-CN" sz="2400" kern="1200" dirty="0">
                        <a:solidFill>
                          <a:schemeClr val="tx1"/>
                        </a:solidFill>
                        <a:latin typeface="微软雅黑" panose="020B0503020204020204" pitchFamily="34" charset="-122"/>
                        <a:ea typeface="微软雅黑" panose="020B0503020204020204" pitchFamily="34" charset="-122"/>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2520315" rtl="0" eaLnBrk="1" fontAlgn="ctr" latinLnBrk="0" hangingPunct="1">
                        <a:lnSpc>
                          <a:spcPct val="100000"/>
                        </a:lnSpc>
                        <a:buClrTx/>
                        <a:buSzTx/>
                        <a:buFontTx/>
                      </a:pPr>
                      <a:r>
                        <a:rPr lang="en-US" altLang="zh-CN" sz="2400" kern="1200" dirty="0">
                          <a:solidFill>
                            <a:schemeClr val="tx1"/>
                          </a:solidFill>
                          <a:latin typeface="微软雅黑" panose="020B0503020204020204" pitchFamily="34" charset="-122"/>
                          <a:ea typeface="微软雅黑" panose="020B0503020204020204" pitchFamily="34" charset="-122"/>
                        </a:rPr>
                        <a:t>其他公用设施用地</a:t>
                      </a:r>
                      <a:endParaRPr lang="en-US" altLang="zh-CN" sz="2400" kern="1200" dirty="0">
                        <a:solidFill>
                          <a:schemeClr val="tx1"/>
                        </a:solidFill>
                        <a:latin typeface="微软雅黑" panose="020B0503020204020204" pitchFamily="34" charset="-122"/>
                        <a:ea typeface="微软雅黑" panose="020B0503020204020204" pitchFamily="34" charset="-122"/>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2520315" rtl="0" eaLnBrk="1" fontAlgn="ctr" latinLnBrk="0" hangingPunct="1">
                        <a:lnSpc>
                          <a:spcPct val="100000"/>
                        </a:lnSpc>
                        <a:buClrTx/>
                        <a:buSzTx/>
                        <a:buFontTx/>
                      </a:pPr>
                      <a:r>
                        <a:rPr lang="zh-CN" altLang="en-US" sz="2400" kern="1200" dirty="0">
                          <a:solidFill>
                            <a:schemeClr val="tx1"/>
                          </a:solidFill>
                          <a:latin typeface="微软雅黑" panose="020B0503020204020204" pitchFamily="34" charset="-122"/>
                          <a:ea typeface="微软雅黑" panose="020B0503020204020204" pitchFamily="34" charset="-122"/>
                        </a:rPr>
                        <a:t>1312</a:t>
                      </a:r>
                      <a:endParaRPr lang="zh-CN" altLang="en-US" sz="2400" kern="1200" dirty="0">
                        <a:solidFill>
                          <a:schemeClr val="tx1"/>
                        </a:solidFill>
                        <a:latin typeface="微软雅黑" panose="020B0503020204020204" pitchFamily="34" charset="-122"/>
                        <a:ea typeface="微软雅黑" panose="020B0503020204020204" pitchFamily="34" charset="-122"/>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2520315" rtl="0" eaLnBrk="1" fontAlgn="ctr" latinLnBrk="0" hangingPunct="1">
                        <a:lnSpc>
                          <a:spcPct val="100000"/>
                        </a:lnSpc>
                        <a:buClrTx/>
                        <a:buSzTx/>
                        <a:buFontTx/>
                      </a:pPr>
                      <a:r>
                        <a:rPr lang="en-US" altLang="zh-CN" sz="2400" kern="1200" dirty="0">
                          <a:solidFill>
                            <a:schemeClr val="tx1"/>
                          </a:solidFill>
                          <a:latin typeface="微软雅黑" panose="020B0503020204020204" pitchFamily="34" charset="-122"/>
                          <a:ea typeface="微软雅黑" panose="020B0503020204020204" pitchFamily="34" charset="-122"/>
                        </a:rPr>
                        <a:t>0.3039</a:t>
                      </a:r>
                      <a:endParaRPr lang="en-US" altLang="zh-CN" sz="2400" kern="1200" dirty="0">
                        <a:solidFill>
                          <a:schemeClr val="tx1"/>
                        </a:solidFill>
                        <a:latin typeface="微软雅黑" panose="020B0503020204020204" pitchFamily="34" charset="-122"/>
                        <a:ea typeface="微软雅黑" panose="020B0503020204020204" pitchFamily="34" charset="-122"/>
                      </a:endParaRPr>
                    </a:p>
                  </a:txBody>
                  <a:tcPr marL="0" marR="0" marT="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ClrTx/>
                        <a:buSzTx/>
                        <a:buFontTx/>
                      </a:pPr>
                      <a:r>
                        <a:rPr lang="zh-CN" altLang="en-US" sz="2400" dirty="0">
                          <a:latin typeface="微软雅黑" panose="020B0503020204020204" pitchFamily="34" charset="-122"/>
                          <a:ea typeface="微软雅黑" panose="020B0503020204020204" pitchFamily="34" charset="-122"/>
                          <a:sym typeface="+mn-ea"/>
                        </a:rPr>
                        <a:t>≤</a:t>
                      </a:r>
                      <a:r>
                        <a:rPr lang="en-US" altLang="zh-CN" sz="2400" b="0" kern="1200" dirty="0">
                          <a:solidFill>
                            <a:schemeClr val="tx1"/>
                          </a:solidFill>
                          <a:latin typeface="微软雅黑" panose="020B0503020204020204" pitchFamily="34" charset="-122"/>
                          <a:ea typeface="微软雅黑" panose="020B0503020204020204" pitchFamily="34" charset="-122"/>
                        </a:rPr>
                        <a:t>1.0</a:t>
                      </a:r>
                      <a:endParaRPr lang="en-US" altLang="zh-CN"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2400" b="0" kern="1200" dirty="0">
                          <a:solidFill>
                            <a:schemeClr val="tx1"/>
                          </a:solidFill>
                          <a:latin typeface="微软雅黑" panose="020B0503020204020204" pitchFamily="34" charset="-122"/>
                          <a:ea typeface="微软雅黑" panose="020B0503020204020204" pitchFamily="34" charset="-122"/>
                        </a:rPr>
                        <a:t>——</a:t>
                      </a:r>
                      <a:endParaRPr lang="en-US"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2400" b="0" kern="1200" dirty="0">
                          <a:solidFill>
                            <a:schemeClr val="tx1"/>
                          </a:solidFill>
                          <a:latin typeface="微软雅黑" panose="020B0503020204020204" pitchFamily="34" charset="-122"/>
                          <a:ea typeface="微软雅黑" panose="020B0503020204020204" pitchFamily="34" charset="-122"/>
                        </a:rPr>
                        <a:t>——</a:t>
                      </a:r>
                      <a:endParaRPr lang="en-US"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2400" b="0" kern="1200" dirty="0">
                          <a:solidFill>
                            <a:schemeClr val="tx1"/>
                          </a:solidFill>
                          <a:latin typeface="微软雅黑" panose="020B0503020204020204" pitchFamily="34" charset="-122"/>
                          <a:ea typeface="微软雅黑" panose="020B0503020204020204" pitchFamily="34" charset="-122"/>
                        </a:rPr>
                        <a:t>——</a:t>
                      </a:r>
                      <a:endParaRPr lang="en-US"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2400" b="0" kern="1200" dirty="0">
                          <a:solidFill>
                            <a:schemeClr val="tx1"/>
                          </a:solidFill>
                          <a:latin typeface="微软雅黑" panose="020B0503020204020204" pitchFamily="34" charset="-122"/>
                          <a:ea typeface="微软雅黑" panose="020B0503020204020204" pitchFamily="34" charset="-122"/>
                        </a:rPr>
                        <a:t>——</a:t>
                      </a:r>
                      <a:endParaRPr lang="en-US" altLang="zh-CN"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2400" b="0" kern="1200" dirty="0">
                          <a:solidFill>
                            <a:schemeClr val="tx1"/>
                          </a:solidFill>
                          <a:latin typeface="微软雅黑" panose="020B0503020204020204" pitchFamily="34" charset="-122"/>
                          <a:ea typeface="微软雅黑" panose="020B0503020204020204" pitchFamily="34" charset="-122"/>
                        </a:rPr>
                        <a:t>——</a:t>
                      </a:r>
                      <a:endParaRPr lang="en-US"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CN" sz="2400" b="0" kern="1200" dirty="0">
                          <a:solidFill>
                            <a:schemeClr val="tx1"/>
                          </a:solidFill>
                          <a:latin typeface="微软雅黑" panose="020B0503020204020204" pitchFamily="34" charset="-122"/>
                          <a:ea typeface="微软雅黑" panose="020B0503020204020204" pitchFamily="34" charset="-122"/>
                        </a:rPr>
                        <a:t>——</a:t>
                      </a:r>
                      <a:endParaRPr lang="en-US" altLang="zh-CN"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p>
                      <a:pPr algn="ctr" fontAlgn="ctr">
                        <a:buNone/>
                      </a:pPr>
                      <a:r>
                        <a:rPr lang="en-US" altLang="zh-CN" sz="2400" b="0" kern="1200" dirty="0">
                          <a:solidFill>
                            <a:schemeClr val="tx1"/>
                          </a:solidFill>
                          <a:latin typeface="微软雅黑" panose="020B0503020204020204" pitchFamily="34" charset="-122"/>
                          <a:ea typeface="微软雅黑" panose="020B0503020204020204" pitchFamily="34" charset="-122"/>
                        </a:rPr>
                        <a:t>——</a:t>
                      </a:r>
                      <a:endParaRPr lang="en-US" altLang="zh-CN" sz="2400" b="0" kern="1200" dirty="0">
                        <a:solidFill>
                          <a:schemeClr val="tx1"/>
                        </a:solidFill>
                        <a:latin typeface="微软雅黑" panose="020B0503020204020204" pitchFamily="34" charset="-122"/>
                        <a:ea typeface="微软雅黑" panose="020B0503020204020204" pitchFamily="34" charset="-122"/>
                      </a:endParaRPr>
                    </a:p>
                  </a:txBody>
                  <a:tcPr marL="7620" marR="7620" marT="7620" marB="0" anchor="ctr" anchorCt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pic>
        <p:nvPicPr>
          <p:cNvPr id="20" name="图片 19"/>
          <p:cNvPicPr>
            <a:picLocks noChangeAspect="1"/>
          </p:cNvPicPr>
          <p:nvPr/>
        </p:nvPicPr>
        <p:blipFill>
          <a:blip r:embed="rId5"/>
          <a:srcRect l="14292"/>
          <a:stretch>
            <a:fillRect/>
          </a:stretch>
        </p:blipFill>
        <p:spPr>
          <a:xfrm>
            <a:off x="1094740" y="25674320"/>
            <a:ext cx="11579860" cy="9317990"/>
          </a:xfrm>
          <a:prstGeom prst="rect">
            <a:avLst/>
          </a:prstGeom>
        </p:spPr>
      </p:pic>
      <p:pic>
        <p:nvPicPr>
          <p:cNvPr id="23" name="图片 22"/>
          <p:cNvPicPr>
            <a:picLocks noChangeAspect="1"/>
          </p:cNvPicPr>
          <p:nvPr/>
        </p:nvPicPr>
        <p:blipFill>
          <a:blip r:embed="rId6"/>
          <a:srcRect l="17094" r="3583"/>
          <a:stretch>
            <a:fillRect/>
          </a:stretch>
        </p:blipFill>
        <p:spPr>
          <a:xfrm>
            <a:off x="13038455" y="25593040"/>
            <a:ext cx="11242040" cy="9319895"/>
          </a:xfrm>
          <a:prstGeom prst="rect">
            <a:avLst/>
          </a:prstGeom>
        </p:spPr>
      </p:pic>
      <p:pic>
        <p:nvPicPr>
          <p:cNvPr id="4" name="图片 3"/>
          <p:cNvPicPr>
            <a:picLocks noChangeAspect="1"/>
          </p:cNvPicPr>
          <p:nvPr/>
        </p:nvPicPr>
        <p:blipFill>
          <a:blip r:embed="rId7"/>
          <a:stretch>
            <a:fillRect/>
          </a:stretch>
        </p:blipFill>
        <p:spPr>
          <a:xfrm>
            <a:off x="12674600" y="16064865"/>
            <a:ext cx="8056880" cy="7557770"/>
          </a:xfrm>
          <a:prstGeom prst="rect">
            <a:avLst/>
          </a:prstGeom>
        </p:spPr>
      </p:pic>
      <p:pic>
        <p:nvPicPr>
          <p:cNvPr id="6" name="图片 1"/>
          <p:cNvPicPr>
            <a:picLocks noChangeAspect="1"/>
          </p:cNvPicPr>
          <p:nvPr/>
        </p:nvPicPr>
        <p:blipFill>
          <a:blip r:embed="rId8"/>
          <a:srcRect l="18140" r="6172" b="14308"/>
          <a:stretch>
            <a:fillRect/>
          </a:stretch>
        </p:blipFill>
        <p:spPr>
          <a:xfrm>
            <a:off x="18178145" y="16267430"/>
            <a:ext cx="5771515" cy="4070350"/>
          </a:xfrm>
          <a:prstGeom prst="rect">
            <a:avLst/>
          </a:prstGeom>
        </p:spPr>
      </p:pic>
      <p:cxnSp>
        <p:nvCxnSpPr>
          <p:cNvPr id="7" name="直接箭头连接符 6"/>
          <p:cNvCxnSpPr/>
          <p:nvPr/>
        </p:nvCxnSpPr>
        <p:spPr>
          <a:xfrm flipV="1">
            <a:off x="16348710" y="19006185"/>
            <a:ext cx="3531870" cy="429895"/>
          </a:xfrm>
          <a:prstGeom prst="straightConnector1">
            <a:avLst/>
          </a:prstGeom>
          <a:ln w="76200">
            <a:solidFill>
              <a:srgbClr val="FFC000"/>
            </a:solidFill>
            <a:tailEnd type="arrow"/>
          </a:ln>
        </p:spPr>
        <p:style>
          <a:lnRef idx="2">
            <a:schemeClr val="accent1"/>
          </a:lnRef>
          <a:fillRef idx="0">
            <a:srgbClr val="FFFFFF"/>
          </a:fillRef>
          <a:effectRef idx="0">
            <a:srgbClr val="FFFFFF"/>
          </a:effectRef>
          <a:fontRef idx="minor">
            <a:schemeClr val="tx1"/>
          </a:fontRef>
        </p:style>
      </p:cxnSp>
    </p:spTree>
    <p:custDataLst>
      <p:tags r:id="rId9"/>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10.xml><?xml version="1.0" encoding="utf-8"?>
<p:tagLst xmlns:p="http://schemas.openxmlformats.org/presentationml/2006/main">
  <p:tag name="KSO_WM_DIAGRAM_VIRTUALLY_FRAME" val="{&quot;height&quot;:120.8,&quot;left&quot;:34.05,&quot;top&quot;:318.45,&quot;width&quot;:814.25}"/>
</p:tagLst>
</file>

<file path=ppt/tags/tag11.xml><?xml version="1.0" encoding="utf-8"?>
<p:tagLst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12.xml><?xml version="1.0" encoding="utf-8"?>
<p:tagLst xmlns:p="http://schemas.openxmlformats.org/presentationml/2006/main">
  <p:tag name="KSO_WPP_MARK_KEY" val="45211a28-85e3-4870-8a9d-63667665b30f"/>
  <p:tag name="COMMONDATA" val="eyJoZGlkIjoiYWEwNDMwZmVkN2RhMzBlMTdiYzNkOTFiOTQ2ODdiNDEifQ=="/>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869</Words>
  <Application>WPS 演示</Application>
  <PresentationFormat>自定义</PresentationFormat>
  <Paragraphs>97</Paragraphs>
  <Slides>1</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vt:i4>
      </vt:variant>
    </vt:vector>
  </HeadingPairs>
  <TitlesOfParts>
    <vt:vector size="8" baseType="lpstr">
      <vt:lpstr>Arial</vt:lpstr>
      <vt:lpstr>宋体</vt:lpstr>
      <vt:lpstr>Wingdings</vt:lpstr>
      <vt:lpstr>微软雅黑</vt:lpstr>
      <vt:lpstr>黑体</vt:lpstr>
      <vt:lpstr>Arial Unicode MS</vt:lpstr>
      <vt:lpstr>1_Office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昆明市西山区自然资源局</dc:title>
  <dc:creator>Administrator</dc:creator>
  <cp:lastModifiedBy>Administrator</cp:lastModifiedBy>
  <cp:revision>386</cp:revision>
  <dcterms:created xsi:type="dcterms:W3CDTF">2019-06-19T02:08:00Z</dcterms:created>
  <dcterms:modified xsi:type="dcterms:W3CDTF">2026-07-08T03:23:43Z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2052-11.1.0.9175</vt:lpwstr>
  </property>
  <property fmtid="{D5CDD505-2E9C-101B-9397-08002B2CF9AE}" pid="3" name="ICV">
    <vt:lpwstr>E0B2E4BF70734B43B5CF8FEF231900DE_13</vt:lpwstr>
  </property>
  <property fmtid="{D5CDD505-2E9C-101B-9397-08002B2CF9AE}" pid="4" name="commondata">
    <vt:lpwstr>eyJoZGlkIjoiNDMzMmU3MGY1ZTUyMzZlZTVmOTNjYmJjY2RlNGM3YTYifQ==</vt:lpwstr>
  </property>
</Properties>
</file>