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handoutMasterIdLst>
    <p:handoutMasterId r:id="rId6"/>
  </p:handoutMasterIdLst>
  <p:sldIdLst>
    <p:sldId id="268" r:id="rId3"/>
    <p:sldId id="266" r:id="rId5"/>
  </p:sldIdLst>
  <p:sldSz cx="25199975" cy="46799500"/>
  <p:notesSz cx="9144000" cy="6858000"/>
  <p:custDataLst>
    <p:tags r:id="rId10"/>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微软雅黑" panose="020B0503020204020204" pitchFamily="34" charset="-122"/>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微软雅黑" panose="020B0503020204020204" pitchFamily="34" charset="-122"/>
        <a:cs typeface="+mn-cs"/>
      </a:defRPr>
    </a:lvl2pPr>
    <a:lvl3pPr marL="914400" lvl="2"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微软雅黑" panose="020B0503020204020204" pitchFamily="34"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微软雅黑" panose="020B0503020204020204" pitchFamily="34" charset="-122"/>
        <a:cs typeface="+mn-cs"/>
      </a:defRPr>
    </a:lvl4pPr>
    <a:lvl5pPr marL="1828800" lvl="4"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微软雅黑" panose="020B0503020204020204" pitchFamily="34" charset="-122"/>
        <a:cs typeface="+mn-cs"/>
      </a:defRPr>
    </a:lvl5pPr>
    <a:lvl6pPr marL="2286000" lvl="5"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微软雅黑" panose="020B0503020204020204" pitchFamily="34" charset="-122"/>
        <a:cs typeface="+mn-cs"/>
      </a:defRPr>
    </a:lvl6pPr>
    <a:lvl7pPr marL="2743200" lvl="6"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微软雅黑" panose="020B0503020204020204" pitchFamily="34" charset="-122"/>
        <a:cs typeface="+mn-cs"/>
      </a:defRPr>
    </a:lvl7pPr>
    <a:lvl8pPr marL="3200400" lvl="7"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微软雅黑" panose="020B0503020204020204" pitchFamily="34" charset="-122"/>
        <a:cs typeface="+mn-cs"/>
      </a:defRPr>
    </a:lvl8pPr>
    <a:lvl9pPr marL="3657600" lvl="8"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微软雅黑" panose="020B0503020204020204" pitchFamily="34" charset="-122"/>
        <a:cs typeface="+mn-cs"/>
      </a:defRPr>
    </a:lvl9pPr>
  </p:defaultTextStyle>
  <p:extLst>
    <p:ext uri="{EFAFB233-063F-42B5-8137-9DF3F51BA10A}">
      <p15:sldGuideLst xmlns:p15="http://schemas.microsoft.com/office/powerpoint/2012/main">
        <p15:guide id="1" orient="horz" pos="14091" userDrawn="1">
          <p15:clr>
            <a:srgbClr val="A4A3A4"/>
          </p15:clr>
        </p15:guide>
        <p15:guide id="2" pos="799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10DFF"/>
    <a:srgbClr val="FAF708"/>
    <a:srgbClr val="30DD00"/>
    <a:srgbClr val="E1F70C"/>
    <a:srgbClr val="5B9BD5"/>
    <a:srgbClr val="E50D10"/>
    <a:srgbClr val="7FBFFF"/>
    <a:srgbClr val="00DE01"/>
    <a:srgbClr val="00FF01"/>
    <a:srgbClr val="DD00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8"/>
    <p:restoredTop sz="94660"/>
  </p:normalViewPr>
  <p:slideViewPr>
    <p:cSldViewPr snapToGrid="0" showGuides="1">
      <p:cViewPr varScale="1">
        <p:scale>
          <a:sx n="17" d="100"/>
          <a:sy n="17" d="100"/>
        </p:scale>
        <p:origin x="3312" y="66"/>
      </p:cViewPr>
      <p:guideLst>
        <p:guide orient="horz" pos="14091"/>
        <p:guide pos="7996"/>
      </p:guideLst>
    </p:cSldViewPr>
  </p:slideViewPr>
  <p:notesTextViewPr>
    <p:cViewPr>
      <p:scale>
        <a:sx n="3" d="2"/>
        <a:sy n="3" d="2"/>
      </p:scale>
      <p:origin x="0" y="0"/>
    </p:cViewPr>
  </p:notesTextViewPr>
  <p:gridSpacing cx="72005" cy="72005"/>
</p:viewPr>
</file>

<file path=ppt/_rels/presentation.xml.rels><?xml version="1.0" encoding="UTF-8" standalone="yes"?>
<Relationships xmlns="http://schemas.openxmlformats.org/package/2006/relationships"><Relationship Id="rId9" Type="http://schemas.openxmlformats.org/officeDocument/2006/relationships/tableStyles" Target="tableStyles.xml"/><Relationship Id="rId8" Type="http://schemas.openxmlformats.org/officeDocument/2006/relationships/viewProps" Target="viewProps.xml"/><Relationship Id="rId7" Type="http://schemas.openxmlformats.org/officeDocument/2006/relationships/presProps" Target="presProps.xml"/><Relationship Id="rId6" Type="http://schemas.openxmlformats.org/officeDocument/2006/relationships/handoutMaster" Target="handoutMasters/handoutMaster1.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0" Type="http://schemas.openxmlformats.org/officeDocument/2006/relationships/tags" Target="tags/tag10.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962400" cy="344488"/>
          </a:xfrm>
          <a:prstGeom prst="rect">
            <a:avLst/>
          </a:prstGeom>
        </p:spPr>
        <p:txBody>
          <a:bodyPr vert="horz" lIns="91440" tIns="45720" rIns="91440" bIns="45720" rtlCol="0"/>
          <a:lstStyle>
            <a:lvl1pPr algn="l" eaLnBrk="1" fontAlgn="auto" hangingPunct="1">
              <a:spcBef>
                <a:spcPts val="0"/>
              </a:spcBef>
              <a:spcAft>
                <a:spcPts val="0"/>
              </a:spcAft>
              <a:defRPr sz="1600">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 name="日期占位符 2"/>
          <p:cNvSpPr>
            <a:spLocks noGrp="1"/>
          </p:cNvSpPr>
          <p:nvPr>
            <p:ph type="dt" sz="quarter" idx="1"/>
          </p:nvPr>
        </p:nvSpPr>
        <p:spPr>
          <a:xfrm>
            <a:off x="5180013" y="0"/>
            <a:ext cx="3962400" cy="344488"/>
          </a:xfrm>
          <a:prstGeom prst="rect">
            <a:avLst/>
          </a:prstGeom>
        </p:spPr>
        <p:txBody>
          <a:bodyPr vert="horz" lIns="91440" tIns="45720" rIns="91440" bIns="45720" rtlCol="0"/>
          <a:lstStyle>
            <a:lvl1pPr algn="r" eaLnBrk="1" fontAlgn="auto" hangingPunct="1">
              <a:spcBef>
                <a:spcPts val="0"/>
              </a:spcBef>
              <a:spcAft>
                <a:spcPts val="0"/>
              </a:spcAft>
              <a:defRPr sz="1600">
                <a:latin typeface="微软雅黑" panose="020B0503020204020204" pitchFamily="34" charset="-122"/>
                <a:ea typeface="微软雅黑" panose="020B0503020204020204" pitchFamily="34" charset="-122"/>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D5144799-3716-4B39-B312-6456AD6DC247}" type="datetimeFigureOut">
              <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fld>
            <a:endPar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4" name="页脚占位符 3"/>
          <p:cNvSpPr>
            <a:spLocks noGrp="1"/>
          </p:cNvSpPr>
          <p:nvPr>
            <p:ph type="ftr" sz="quarter" idx="2"/>
          </p:nvPr>
        </p:nvSpPr>
        <p:spPr>
          <a:xfrm>
            <a:off x="0" y="6513513"/>
            <a:ext cx="3962400" cy="344488"/>
          </a:xfrm>
          <a:prstGeom prst="rect">
            <a:avLst/>
          </a:prstGeom>
        </p:spPr>
        <p:txBody>
          <a:bodyPr vert="horz" lIns="91440" tIns="45720" rIns="91440" bIns="45720" rtlCol="0" anchor="b"/>
          <a:lstStyle>
            <a:lvl1pPr algn="l" eaLnBrk="1" fontAlgn="auto" hangingPunct="1">
              <a:spcBef>
                <a:spcPts val="0"/>
              </a:spcBef>
              <a:spcAft>
                <a:spcPts val="0"/>
              </a:spcAft>
              <a:defRPr sz="1600">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5" name="灯片编号占位符 4"/>
          <p:cNvSpPr>
            <a:spLocks noGrp="1"/>
          </p:cNvSpPr>
          <p:nvPr>
            <p:ph type="sldNum" sz="quarter" idx="3"/>
          </p:nvPr>
        </p:nvSpPr>
        <p:spPr>
          <a:xfrm>
            <a:off x="5180013" y="6513513"/>
            <a:ext cx="3962400" cy="344488"/>
          </a:xfrm>
          <a:prstGeom prst="rect">
            <a:avLst/>
          </a:prstGeom>
        </p:spPr>
        <p:txBody>
          <a:bodyPr vert="horz" wrap="square" lIns="91440" tIns="45720" rIns="91440" bIns="45720" numCol="1" anchor="b" anchorCtr="0" compatLnSpc="1"/>
          <a:lstStyle/>
          <a:p>
            <a:pPr lvl="0" algn="r" eaLnBrk="1" fontAlgn="base" hangingPunct="1">
              <a:buNone/>
            </a:pPr>
            <a:fld id="{9A0DB2DC-4C9A-4742-B13C-FB6460FD3503}" type="slidenum">
              <a:rPr lang="zh-CN" altLang="en-US" sz="1600" strike="noStrike" noProof="1" dirty="0">
                <a:latin typeface="微软雅黑" panose="020B0503020204020204" pitchFamily="34" charset="-122"/>
                <a:ea typeface="微软雅黑" panose="020B0503020204020204" pitchFamily="34" charset="-122"/>
                <a:cs typeface="+mn-cs"/>
              </a:rPr>
            </a:fld>
            <a:endParaRPr lang="zh-CN" altLang="en-US" sz="1600" strike="noStrike" noProof="1">
              <a:latin typeface="微软雅黑" panose="020B0503020204020204" pitchFamily="34"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962400" cy="344488"/>
          </a:xfrm>
          <a:prstGeom prst="rect">
            <a:avLst/>
          </a:prstGeom>
        </p:spPr>
        <p:txBody>
          <a:bodyPr vert="horz" lIns="91440" tIns="45720" rIns="91440" bIns="45720" rtlCol="0"/>
          <a:lstStyle>
            <a:lvl1pPr algn="l" eaLnBrk="1" fontAlgn="auto" hangingPunct="1">
              <a:spcBef>
                <a:spcPts val="0"/>
              </a:spcBef>
              <a:spcAft>
                <a:spcPts val="0"/>
              </a:spcAft>
              <a:defRPr sz="1200">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 name="日期占位符 2"/>
          <p:cNvSpPr>
            <a:spLocks noGrp="1"/>
          </p:cNvSpPr>
          <p:nvPr>
            <p:ph type="dt" idx="1"/>
          </p:nvPr>
        </p:nvSpPr>
        <p:spPr>
          <a:xfrm>
            <a:off x="5180013" y="0"/>
            <a:ext cx="3962400" cy="344488"/>
          </a:xfrm>
          <a:prstGeom prst="rect">
            <a:avLst/>
          </a:prstGeom>
        </p:spPr>
        <p:txBody>
          <a:bodyPr vert="horz" lIns="91440" tIns="45720" rIns="91440" bIns="45720" rtlCol="0"/>
          <a:lstStyle>
            <a:lvl1pPr algn="r" eaLnBrk="1" fontAlgn="auto" hangingPunct="1">
              <a:spcBef>
                <a:spcPts val="0"/>
              </a:spcBef>
              <a:spcAft>
                <a:spcPts val="0"/>
              </a:spcAft>
              <a:defRPr sz="1200">
                <a:latin typeface="微软雅黑" panose="020B0503020204020204" pitchFamily="34" charset="-122"/>
                <a:ea typeface="微软雅黑" panose="020B0503020204020204" pitchFamily="34" charset="-122"/>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A11A5B66-1678-411F-B8FF-CA1D918F0A69}" type="datetimeFigureOut">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fld>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4" name="幻灯片图像占位符 3"/>
          <p:cNvSpPr>
            <a:spLocks noGrp="1" noRot="1" noChangeAspect="1"/>
          </p:cNvSpPr>
          <p:nvPr>
            <p:ph type="sldImg" idx="2"/>
          </p:nvPr>
        </p:nvSpPr>
        <p:spPr>
          <a:xfrm>
            <a:off x="3948113" y="857250"/>
            <a:ext cx="1247775" cy="2314575"/>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5" name="备注占位符 4"/>
          <p:cNvSpPr>
            <a:spLocks noGrp="1"/>
          </p:cNvSpPr>
          <p:nvPr>
            <p:ph type="body" sz="quarter" idx="3"/>
          </p:nvPr>
        </p:nvSpPr>
        <p:spPr>
          <a:xfrm>
            <a:off x="914400" y="3300413"/>
            <a:ext cx="7315200" cy="2700338"/>
          </a:xfrm>
          <a:prstGeom prst="rect">
            <a:avLst/>
          </a:prstGeom>
        </p:spPr>
        <p:txBody>
          <a:bodyPr vert="horz" lIns="91440" tIns="45720" rIns="91440" bIns="45720" rtlCol="0"/>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单击此处编辑母版文本样式</a:t>
            </a:r>
            <a:endPar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第二级</a:t>
            </a:r>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第三级</a:t>
            </a:r>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第四级</a:t>
            </a:r>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第五级</a:t>
            </a:r>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6" name="页脚占位符 5"/>
          <p:cNvSpPr>
            <a:spLocks noGrp="1"/>
          </p:cNvSpPr>
          <p:nvPr>
            <p:ph type="ftr" sz="quarter" idx="4"/>
          </p:nvPr>
        </p:nvSpPr>
        <p:spPr>
          <a:xfrm>
            <a:off x="0" y="6513513"/>
            <a:ext cx="3962400" cy="344488"/>
          </a:xfrm>
          <a:prstGeom prst="rect">
            <a:avLst/>
          </a:prstGeom>
        </p:spPr>
        <p:txBody>
          <a:bodyPr vert="horz" lIns="91440" tIns="45720" rIns="91440" bIns="45720" rtlCol="0" anchor="b"/>
          <a:lstStyle>
            <a:lvl1pPr algn="l" eaLnBrk="1" fontAlgn="auto" hangingPunct="1">
              <a:spcBef>
                <a:spcPts val="0"/>
              </a:spcBef>
              <a:spcAft>
                <a:spcPts val="0"/>
              </a:spcAft>
              <a:defRPr sz="1200">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7" name="灯片编号占位符 6"/>
          <p:cNvSpPr>
            <a:spLocks noGrp="1"/>
          </p:cNvSpPr>
          <p:nvPr>
            <p:ph type="sldNum" sz="quarter" idx="5"/>
          </p:nvPr>
        </p:nvSpPr>
        <p:spPr>
          <a:xfrm>
            <a:off x="5180013" y="6513513"/>
            <a:ext cx="3962400" cy="344488"/>
          </a:xfrm>
          <a:prstGeom prst="rect">
            <a:avLst/>
          </a:prstGeom>
        </p:spPr>
        <p:txBody>
          <a:bodyPr vert="horz" wrap="square" lIns="91440" tIns="45720" rIns="91440" bIns="45720" numCol="1" anchor="b" anchorCtr="0" compatLnSpc="1"/>
          <a:lstStyle/>
          <a:p>
            <a:pPr lvl="0" algn="r" eaLnBrk="1" fontAlgn="base" hangingPunct="1">
              <a:buNone/>
            </a:pPr>
            <a:fld id="{9A0DB2DC-4C9A-4742-B13C-FB6460FD3503}" type="slidenum">
              <a:rPr lang="zh-CN" altLang="en-US" sz="1200" strike="noStrike" noProof="1" dirty="0">
                <a:latin typeface="微软雅黑" panose="020B0503020204020204" pitchFamily="34" charset="-122"/>
                <a:ea typeface="微软雅黑" panose="020B0503020204020204" pitchFamily="34" charset="-122"/>
                <a:cs typeface="+mn-cs"/>
              </a:rPr>
            </a:fld>
            <a:endParaRPr lang="zh-CN" altLang="en-US" sz="1200" strike="noStrike" noProof="1">
              <a:latin typeface="微软雅黑" panose="020B0503020204020204" pitchFamily="34" charset="-122"/>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600" kern="1200">
        <a:solidFill>
          <a:schemeClr val="tx1"/>
        </a:solidFill>
        <a:latin typeface="微软雅黑" panose="020B0503020204020204" pitchFamily="34" charset="-122"/>
        <a:ea typeface="微软雅黑" panose="020B0503020204020204" pitchFamily="34" charset="-122"/>
        <a:cs typeface="+mn-cs"/>
      </a:defRPr>
    </a:lvl1pPr>
    <a:lvl2pPr marL="4572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mn-cs"/>
      </a:defRPr>
    </a:lvl2pPr>
    <a:lvl3pPr marL="9144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mn-cs"/>
      </a:defRPr>
    </a:lvl3pPr>
    <a:lvl4pPr marL="13716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mn-cs"/>
      </a:defRPr>
    </a:lvl4pPr>
    <a:lvl5pPr marL="18288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幻灯片图像占位符 1"/>
          <p:cNvSpPr>
            <a:spLocks noGrp="1" noRot="1" noChangeAspect="1" noTextEdit="1"/>
          </p:cNvSpPr>
          <p:nvPr>
            <p:ph type="sldImg"/>
          </p:nvPr>
        </p:nvSpPr>
        <p:spPr>
          <a:ln>
            <a:solidFill>
              <a:srgbClr val="000000"/>
            </a:solidFill>
            <a:miter/>
          </a:ln>
        </p:spPr>
      </p:sp>
      <p:sp>
        <p:nvSpPr>
          <p:cNvPr id="9218" name="备注占位符 2"/>
          <p:cNvSpPr>
            <a:spLocks noGrp="1"/>
          </p:cNvSpPr>
          <p:nvPr>
            <p:ph type="body"/>
          </p:nvPr>
        </p:nvSpPr>
        <p:spPr>
          <a:xfrm>
            <a:off x="914400" y="3300413"/>
            <a:ext cx="7315200" cy="2700337"/>
          </a:xfrm>
          <a:noFill/>
          <a:ln>
            <a:noFill/>
          </a:ln>
        </p:spPr>
        <p:txBody>
          <a:bodyPr wrap="square" lIns="91440" tIns="45720" rIns="91440" bIns="45720" anchor="t"/>
          <a:lstStyle/>
          <a:p>
            <a:pPr lvl="0" eaLnBrk="1" hangingPunct="1">
              <a:spcBef>
                <a:spcPct val="0"/>
              </a:spcBef>
            </a:pPr>
            <a:endParaRPr lang="zh-CN" altLang="en-US" dirty="0"/>
          </a:p>
        </p:txBody>
      </p:sp>
      <p:sp>
        <p:nvSpPr>
          <p:cNvPr id="9219" name="灯片编号占位符 3"/>
          <p:cNvSpPr txBox="1">
            <a:spLocks noGrp="1"/>
          </p:cNvSpPr>
          <p:nvPr>
            <p:ph type="sldNum" sz="quarter"/>
          </p:nvPr>
        </p:nvSpPr>
        <p:spPr>
          <a:xfrm>
            <a:off x="5180013" y="6513513"/>
            <a:ext cx="3962400" cy="344487"/>
          </a:xfrm>
          <a:prstGeom prst="rect">
            <a:avLst/>
          </a:prstGeom>
          <a:noFill/>
          <a:ln w="9525">
            <a:noFill/>
          </a:ln>
        </p:spPr>
        <p:txBody>
          <a:bodyPr vert="horz" wrap="square" lIns="91440" tIns="45720" rIns="91440" bIns="45720" anchor="b"/>
          <a:lstStyle/>
          <a:p>
            <a:pPr lvl="0" algn="r"/>
            <a:fld id="{9A0DB2DC-4C9A-4742-B13C-FB6460FD3503}" type="slidenum">
              <a:rPr lang="zh-CN" altLang="en-US" sz="1200" dirty="0">
                <a:latin typeface="微软雅黑" panose="020B0503020204020204" pitchFamily="34" charset="-122"/>
                <a:ea typeface="微软雅黑" panose="020B0503020204020204" pitchFamily="34" charset="-122"/>
              </a:rPr>
            </a:fld>
            <a:endParaRPr lang="zh-CN" altLang="en-US" sz="1200" dirty="0">
              <a:latin typeface="微软雅黑" panose="020B0503020204020204" pitchFamily="34" charset="-122"/>
              <a:ea typeface="微软雅黑" panose="020B0503020204020204" pitchFamily="34"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幻灯片图像占位符 1"/>
          <p:cNvSpPr>
            <a:spLocks noGrp="1" noRot="1" noChangeAspect="1" noTextEdit="1"/>
          </p:cNvSpPr>
          <p:nvPr>
            <p:ph type="sldImg"/>
          </p:nvPr>
        </p:nvSpPr>
        <p:spPr>
          <a:ln>
            <a:solidFill>
              <a:srgbClr val="000000"/>
            </a:solidFill>
            <a:miter/>
          </a:ln>
        </p:spPr>
      </p:sp>
      <p:sp>
        <p:nvSpPr>
          <p:cNvPr id="9218" name="备注占位符 2"/>
          <p:cNvSpPr>
            <a:spLocks noGrp="1"/>
          </p:cNvSpPr>
          <p:nvPr>
            <p:ph type="body"/>
          </p:nvPr>
        </p:nvSpPr>
        <p:spPr>
          <a:xfrm>
            <a:off x="914400" y="3300413"/>
            <a:ext cx="7315200" cy="2700337"/>
          </a:xfrm>
          <a:noFill/>
          <a:ln>
            <a:noFill/>
          </a:ln>
        </p:spPr>
        <p:txBody>
          <a:bodyPr wrap="square" lIns="91440" tIns="45720" rIns="91440" bIns="45720" anchor="t"/>
          <a:lstStyle/>
          <a:p>
            <a:pPr lvl="0" eaLnBrk="1" hangingPunct="1">
              <a:spcBef>
                <a:spcPct val="0"/>
              </a:spcBef>
            </a:pPr>
            <a:endParaRPr lang="zh-CN" altLang="en-US" dirty="0"/>
          </a:p>
        </p:txBody>
      </p:sp>
      <p:sp>
        <p:nvSpPr>
          <p:cNvPr id="9219" name="灯片编号占位符 3"/>
          <p:cNvSpPr txBox="1">
            <a:spLocks noGrp="1"/>
          </p:cNvSpPr>
          <p:nvPr>
            <p:ph type="sldNum" sz="quarter"/>
          </p:nvPr>
        </p:nvSpPr>
        <p:spPr>
          <a:xfrm>
            <a:off x="5180013" y="6513513"/>
            <a:ext cx="3962400" cy="344487"/>
          </a:xfrm>
          <a:prstGeom prst="rect">
            <a:avLst/>
          </a:prstGeom>
          <a:noFill/>
          <a:ln w="9525">
            <a:noFill/>
          </a:ln>
        </p:spPr>
        <p:txBody>
          <a:bodyPr vert="horz" wrap="square" lIns="91440" tIns="45720" rIns="91440" bIns="45720" anchor="b"/>
          <a:lstStyle/>
          <a:p>
            <a:pPr lvl="0" algn="r"/>
            <a:fld id="{9A0DB2DC-4C9A-4742-B13C-FB6460FD3503}" type="slidenum">
              <a:rPr lang="zh-CN" altLang="en-US" sz="1200" dirty="0">
                <a:latin typeface="微软雅黑" panose="020B0503020204020204" pitchFamily="34" charset="-122"/>
                <a:ea typeface="微软雅黑" panose="020B0503020204020204" pitchFamily="34" charset="-122"/>
              </a:rPr>
            </a:fld>
            <a:endParaRPr lang="zh-CN" altLang="en-US" sz="1200" dirty="0">
              <a:latin typeface="微软雅黑" panose="020B0503020204020204" pitchFamily="34" charset="-122"/>
              <a:ea typeface="微软雅黑" panose="020B0503020204020204" pitchFamily="34"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384599" y="17662810"/>
            <a:ext cx="22430805" cy="6136048"/>
          </a:xfrm>
        </p:spPr>
        <p:txBody>
          <a:bodyPr rIns="25400" anchor="t"/>
          <a:lstStyle>
            <a:lvl1pPr algn="ctr">
              <a:defRPr sz="14880" b="0" spc="600">
                <a:effectLst>
                  <a:outerShdw blurRad="38100" dist="38100" dir="2700000" algn="tl">
                    <a:srgbClr val="000000">
                      <a:alpha val="43137"/>
                    </a:srgbClr>
                  </a:outerShdw>
                </a:effectLst>
              </a:defRPr>
            </a:lvl1pPr>
          </a:lstStyle>
          <a:p>
            <a:pPr fontAlgn="base"/>
            <a:r>
              <a:rPr lang="zh-CN" altLang="en-US" sz="14880" strike="noStrike" noProof="1"/>
              <a:t>单击此处编辑母版标题样式</a:t>
            </a:r>
            <a:endParaRPr lang="zh-CN" altLang="en-US" strike="noStrike" noProof="1"/>
          </a:p>
        </p:txBody>
      </p:sp>
      <p:sp>
        <p:nvSpPr>
          <p:cNvPr id="3" name="副标题 2"/>
          <p:cNvSpPr>
            <a:spLocks noGrp="1"/>
          </p:cNvSpPr>
          <p:nvPr>
            <p:ph type="subTitle" idx="1"/>
          </p:nvPr>
        </p:nvSpPr>
        <p:spPr>
          <a:xfrm>
            <a:off x="1384599" y="24336001"/>
            <a:ext cx="22430805" cy="6489655"/>
          </a:xfrm>
        </p:spPr>
        <p:txBody>
          <a:bodyPr tIns="38100" rIns="76200" bIns="38100">
            <a:noAutofit/>
          </a:bodyPr>
          <a:lstStyle>
            <a:lvl1pPr marL="0" indent="0" algn="ctr" eaLnBrk="1" fontAlgn="auto" latinLnBrk="0" hangingPunct="1">
              <a:lnSpc>
                <a:spcPct val="100000"/>
              </a:lnSpc>
              <a:buNone/>
              <a:defRPr sz="6615" u="none" strike="noStrike" kern="1200" cap="none" spc="200" normalizeH="0" baseline="0">
                <a:solidFill>
                  <a:schemeClr val="tx1"/>
                </a:solidFill>
                <a:uFillTx/>
              </a:defRPr>
            </a:lvl1pPr>
            <a:lvl2pPr marL="1259840" indent="0" algn="ctr">
              <a:buNone/>
              <a:defRPr sz="5510"/>
            </a:lvl2pPr>
            <a:lvl3pPr marL="2520315" indent="0" algn="ctr">
              <a:buNone/>
              <a:defRPr sz="4960"/>
            </a:lvl3pPr>
            <a:lvl4pPr marL="3780155" indent="0" algn="ctr">
              <a:buNone/>
              <a:defRPr sz="4410"/>
            </a:lvl4pPr>
            <a:lvl5pPr marL="5039995" indent="0" algn="ctr">
              <a:buNone/>
              <a:defRPr sz="4410"/>
            </a:lvl5pPr>
            <a:lvl6pPr marL="6299835" indent="0" algn="ctr">
              <a:buNone/>
              <a:defRPr sz="4410"/>
            </a:lvl6pPr>
            <a:lvl7pPr marL="7560310" indent="0" algn="ctr">
              <a:buNone/>
              <a:defRPr sz="4410"/>
            </a:lvl7pPr>
            <a:lvl8pPr marL="8820150" indent="0" algn="ctr">
              <a:buNone/>
              <a:defRPr sz="4410"/>
            </a:lvl8pPr>
            <a:lvl9pPr marL="10079990" indent="0" algn="ctr">
              <a:buNone/>
              <a:defRPr sz="4410"/>
            </a:lvl9pPr>
          </a:lstStyle>
          <a:p>
            <a:pPr fontAlgn="auto"/>
            <a:r>
              <a:rPr lang="zh-CN" altLang="en-US" sz="6615"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7" name="内容占位符 6"/>
          <p:cNvSpPr>
            <a:spLocks noGrp="1"/>
          </p:cNvSpPr>
          <p:nvPr>
            <p:ph sz="quarter" idx="13"/>
          </p:nvPr>
        </p:nvSpPr>
        <p:spPr>
          <a:xfrm>
            <a:off x="1384698" y="6500055"/>
            <a:ext cx="22430805" cy="34393702"/>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2" name="日期占位符 1"/>
          <p:cNvSpPr>
            <a:spLocks noGrp="1"/>
          </p:cNvSpPr>
          <p:nvPr>
            <p:ph type="dt" sz="half" idx="1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5"/>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6"/>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2" name="标题 1"/>
          <p:cNvSpPr>
            <a:spLocks noGrp="1"/>
          </p:cNvSpPr>
          <p:nvPr>
            <p:ph type="title"/>
          </p:nvPr>
        </p:nvSpPr>
        <p:spPr>
          <a:xfrm>
            <a:off x="1384599" y="17662810"/>
            <a:ext cx="22430805" cy="6136048"/>
          </a:xfrm>
        </p:spPr>
        <p:txBody>
          <a:bodyPr rIns="25400" anchor="t"/>
          <a:lstStyle>
            <a:lvl1pPr marL="0" marR="0" algn="ctr" defTabSz="914400" rtl="0" eaLnBrk="1" fontAlgn="auto" latinLnBrk="0" hangingPunct="1">
              <a:lnSpc>
                <a:spcPct val="100000"/>
              </a:lnSpc>
              <a:buNone/>
              <a:defRPr kumimoji="0" lang="zh-CN" altLang="en-US" sz="1488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fontAlgn="auto"/>
            <a:r>
              <a:rPr lang="zh-CN" altLang="en-US" sz="14880" strike="noStrike" noProof="1">
                <a:sym typeface="+mn-ea"/>
              </a:rPr>
              <a:t>单击此处编辑母版标题样式</a:t>
            </a:r>
            <a:endParaRPr strike="noStrike" noProof="1">
              <a:sym typeface="+mn-ea"/>
            </a:endParaRP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1384599" y="2948032"/>
            <a:ext cx="22430805" cy="4422047"/>
          </a:xfrm>
        </p:spPr>
        <p:txBody>
          <a:bodyPr/>
          <a:lstStyle>
            <a:lvl1pPr marL="0" marR="0" algn="l" defTabSz="914400" rtl="0" eaLnBrk="1" fontAlgn="auto" latinLnBrk="0" hangingPunct="1">
              <a:lnSpc>
                <a:spcPct val="100000"/>
              </a:lnSpc>
              <a:buNone/>
              <a:defRPr kumimoji="0" lang="zh-CN" altLang="en-US" sz="7715" b="1" i="0" u="none" strike="noStrike" kern="1200" cap="none" spc="200" normalizeH="0" baseline="0" noProof="1" dirty="0">
                <a:solidFill>
                  <a:schemeClr val="tx1"/>
                </a:solidFill>
                <a:uFillTx/>
                <a:latin typeface="+mj-lt"/>
                <a:ea typeface="+mj-ea"/>
                <a:cs typeface="+mj-cs"/>
                <a:sym typeface="+mn-ea"/>
              </a:defRPr>
            </a:lvl1pPr>
          </a:lstStyle>
          <a:p>
            <a:pPr lvl="0" fontAlgn="auto"/>
            <a:r>
              <a:rPr sz="7715" strike="noStrike" noProof="1">
                <a:sym typeface="+mn-ea"/>
              </a:rPr>
              <a:t>单击此处编辑母版标题样式</a:t>
            </a:r>
            <a:endParaRPr strike="noStrike" noProof="1">
              <a:sym typeface="+mn-ea"/>
            </a:endParaRPr>
          </a:p>
        </p:txBody>
      </p:sp>
      <p:sp>
        <p:nvSpPr>
          <p:cNvPr id="3" name="内容占位符 2"/>
          <p:cNvSpPr>
            <a:spLocks noGrp="1"/>
          </p:cNvSpPr>
          <p:nvPr>
            <p:ph idx="1"/>
          </p:nvPr>
        </p:nvSpPr>
        <p:spPr>
          <a:xfrm>
            <a:off x="1384599" y="8844095"/>
            <a:ext cx="22430805" cy="34402948"/>
          </a:xfrm>
        </p:spPr>
        <p:txBody>
          <a:bodyPr>
            <a:noAutofit/>
          </a:bodyPr>
          <a:lstStyle>
            <a:lvl1pPr marL="629920" marR="0" lvl="0"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1889760" marR="0" lvl="1" indent="-629920" algn="l" defTabSz="914400" rtl="0" eaLnBrk="1" fontAlgn="auto" latinLnBrk="0" hangingPunct="1">
              <a:lnSpc>
                <a:spcPct val="130000"/>
              </a:lnSpc>
              <a:spcBef>
                <a:spcPts val="5"/>
              </a:spcBef>
              <a:spcAft>
                <a:spcPts val="1000"/>
              </a:spcAft>
              <a:buFont typeface="Arial" panose="020B0604020202020204" pitchFamily="34" charset="0"/>
              <a:buChar char="•"/>
              <a:tabLst>
                <a:tab pos="1609725" algn="l"/>
              </a:tabLst>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3150235" marR="0" lvl="2"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4410075" marR="0" lvl="3"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5669915" marR="0" lvl="4"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fontAlgn="auto"/>
            <a:r>
              <a:rPr sz="4410" strike="noStrike" noProof="1">
                <a:sym typeface="+mn-ea"/>
              </a:rPr>
              <a:t>单击此处编辑母版文本样式</a:t>
            </a:r>
            <a:endParaRPr strike="noStrike" noProof="1">
              <a:sym typeface="+mn-ea"/>
            </a:endParaRPr>
          </a:p>
          <a:p>
            <a:pPr lvl="1" fontAlgn="auto"/>
            <a:r>
              <a:rPr sz="4410" strike="noStrike" noProof="1">
                <a:sym typeface="+mn-ea"/>
              </a:rPr>
              <a:t>第二级</a:t>
            </a:r>
            <a:endParaRPr strike="noStrike" noProof="1">
              <a:sym typeface="+mn-ea"/>
            </a:endParaRPr>
          </a:p>
          <a:p>
            <a:pPr lvl="2" fontAlgn="auto"/>
            <a:r>
              <a:rPr sz="4410" strike="noStrike" noProof="1">
                <a:sym typeface="+mn-ea"/>
              </a:rPr>
              <a:t>第三级</a:t>
            </a:r>
            <a:endParaRPr strike="noStrike" noProof="1">
              <a:sym typeface="+mn-ea"/>
            </a:endParaRPr>
          </a:p>
          <a:p>
            <a:pPr lvl="3" fontAlgn="auto"/>
            <a:r>
              <a:rPr sz="4410" strike="noStrike" noProof="1">
                <a:sym typeface="+mn-ea"/>
              </a:rPr>
              <a:t>第四级</a:t>
            </a:r>
            <a:endParaRPr strike="noStrike" noProof="1">
              <a:sym typeface="+mn-ea"/>
            </a:endParaRPr>
          </a:p>
          <a:p>
            <a:pPr lvl="4" fontAlgn="auto"/>
            <a:r>
              <a:rPr sz="4410" strike="noStrike" noProof="1">
                <a:sym typeface="+mn-ea"/>
              </a:rPr>
              <a:t>第五级</a:t>
            </a:r>
            <a:endParaRPr strike="noStrike" noProof="1">
              <a:sym typeface="+mn-ea"/>
            </a:endParaRP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1384698" y="25991334"/>
            <a:ext cx="22430805" cy="4264034"/>
          </a:xfrm>
        </p:spPr>
        <p:txBody>
          <a:bodyPr rIns="63500" anchor="t"/>
          <a:lstStyle>
            <a:lvl1pPr>
              <a:defRPr sz="9920" b="0" u="none" strike="noStrike" kern="1200" cap="none" spc="300" normalizeH="0">
                <a:solidFill>
                  <a:schemeClr val="tx1"/>
                </a:solidFill>
                <a:effectLst>
                  <a:outerShdw blurRad="38100" dist="38100" dir="2700000" algn="tl">
                    <a:srgbClr val="000000">
                      <a:alpha val="43137"/>
                    </a:srgbClr>
                  </a:outerShdw>
                </a:effectLst>
                <a:uFillTx/>
              </a:defRPr>
            </a:lvl1pPr>
          </a:lstStyle>
          <a:p>
            <a:pPr fontAlgn="base"/>
            <a:r>
              <a:rPr lang="zh-CN" altLang="en-US" sz="9920" strike="noStrike" noProof="1"/>
              <a:t>单击此处编辑母版标题样式</a:t>
            </a:r>
            <a:endParaRPr lang="zh-CN" altLang="en-US" strike="noStrike" noProof="1"/>
          </a:p>
        </p:txBody>
      </p:sp>
      <p:sp>
        <p:nvSpPr>
          <p:cNvPr id="3" name="文本占位符 2"/>
          <p:cNvSpPr>
            <a:spLocks noGrp="1"/>
          </p:cNvSpPr>
          <p:nvPr>
            <p:ph type="body" idx="1"/>
          </p:nvPr>
        </p:nvSpPr>
        <p:spPr>
          <a:xfrm>
            <a:off x="1384687" y="30788334"/>
            <a:ext cx="22430805" cy="7356328"/>
          </a:xfrm>
        </p:spPr>
        <p:txBody>
          <a:bodyPr tIns="38100" rIns="76200" bIns="38100">
            <a:noAutofit/>
          </a:bodyPr>
          <a:lstStyle>
            <a:lvl1pPr marL="0" indent="0" eaLnBrk="1" fontAlgn="auto" latinLnBrk="0" hangingPunct="1">
              <a:buNone/>
              <a:defRPr kumimoji="0" lang="zh-CN" altLang="en-US" sz="4410" b="0" i="0" u="none" strike="noStrike" kern="1200" cap="none" spc="150" normalizeH="0" baseline="0" noProof="1">
                <a:solidFill>
                  <a:schemeClr val="tx1"/>
                </a:solidFill>
                <a:uFillTx/>
                <a:latin typeface="+mn-lt"/>
                <a:ea typeface="+mn-ea"/>
                <a:cs typeface="+mn-cs"/>
                <a:sym typeface="+mn-ea"/>
              </a:defRPr>
            </a:lvl1pPr>
            <a:lvl2pPr marL="1259840" indent="0">
              <a:buNone/>
              <a:defRPr sz="5510">
                <a:solidFill>
                  <a:schemeClr val="tx1">
                    <a:tint val="75000"/>
                  </a:schemeClr>
                </a:solidFill>
              </a:defRPr>
            </a:lvl2pPr>
            <a:lvl3pPr marL="2520315" indent="0">
              <a:buNone/>
              <a:defRPr sz="4960">
                <a:solidFill>
                  <a:schemeClr val="tx1">
                    <a:tint val="75000"/>
                  </a:schemeClr>
                </a:solidFill>
              </a:defRPr>
            </a:lvl3pPr>
            <a:lvl4pPr marL="3780155" indent="0">
              <a:buNone/>
              <a:defRPr sz="4410">
                <a:solidFill>
                  <a:schemeClr val="tx1">
                    <a:tint val="75000"/>
                  </a:schemeClr>
                </a:solidFill>
              </a:defRPr>
            </a:lvl4pPr>
            <a:lvl5pPr marL="5039995" indent="0">
              <a:buNone/>
              <a:defRPr sz="4410">
                <a:solidFill>
                  <a:schemeClr val="tx1">
                    <a:tint val="75000"/>
                  </a:schemeClr>
                </a:solidFill>
              </a:defRPr>
            </a:lvl5pPr>
            <a:lvl6pPr marL="6299835" indent="0">
              <a:buNone/>
              <a:defRPr sz="4410">
                <a:solidFill>
                  <a:schemeClr val="tx1">
                    <a:tint val="75000"/>
                  </a:schemeClr>
                </a:solidFill>
              </a:defRPr>
            </a:lvl6pPr>
            <a:lvl7pPr marL="7560310" indent="0">
              <a:buNone/>
              <a:defRPr sz="4410">
                <a:solidFill>
                  <a:schemeClr val="tx1">
                    <a:tint val="75000"/>
                  </a:schemeClr>
                </a:solidFill>
              </a:defRPr>
            </a:lvl7pPr>
            <a:lvl8pPr marL="8820150" indent="0">
              <a:buNone/>
              <a:defRPr sz="4410">
                <a:solidFill>
                  <a:schemeClr val="tx1">
                    <a:tint val="75000"/>
                  </a:schemeClr>
                </a:solidFill>
              </a:defRPr>
            </a:lvl8pPr>
            <a:lvl9pPr marL="10079990" indent="0">
              <a:buNone/>
              <a:defRPr sz="4410">
                <a:solidFill>
                  <a:schemeClr val="tx1">
                    <a:tint val="75000"/>
                  </a:schemeClr>
                </a:solidFill>
              </a:defRPr>
            </a:lvl9pPr>
          </a:lstStyle>
          <a:p>
            <a:pPr lvl="0" fontAlgn="auto"/>
            <a:r>
              <a:rPr lang="zh-CN" altLang="en-US" sz="441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1384599" y="2948032"/>
            <a:ext cx="22430805" cy="4422047"/>
          </a:xfrm>
        </p:spPr>
        <p:txBody>
          <a:bodyPr/>
          <a:lstStyle>
            <a:lvl1pPr marL="0" marR="0" lvl="0" algn="l" defTabSz="914400" rtl="0" eaLnBrk="1" fontAlgn="auto" latinLnBrk="0" hangingPunct="1">
              <a:lnSpc>
                <a:spcPct val="100000"/>
              </a:lnSpc>
              <a:buNone/>
              <a:defRPr kumimoji="0" lang="zh-CN" altLang="en-US" sz="7715" b="1" i="0" u="none" strike="noStrike" kern="1200" cap="none" spc="200" normalizeH="0" baseline="0" noProof="1" dirty="0">
                <a:solidFill>
                  <a:schemeClr val="tx1"/>
                </a:solidFill>
                <a:uFillTx/>
                <a:latin typeface="+mj-lt"/>
                <a:ea typeface="+mj-ea"/>
                <a:cs typeface="+mj-cs"/>
                <a:sym typeface="+mn-ea"/>
              </a:defRPr>
            </a:lvl1pPr>
          </a:lstStyle>
          <a:p>
            <a:pPr lvl="0" fontAlgn="auto"/>
            <a:r>
              <a:rPr sz="7715" strike="noStrike" noProof="1">
                <a:sym typeface="+mn-ea"/>
              </a:rPr>
              <a:t>单击此处编辑母版标题样式</a:t>
            </a:r>
            <a:endParaRPr strike="noStrike" noProof="1">
              <a:sym typeface="+mn-ea"/>
            </a:endParaRPr>
          </a:p>
        </p:txBody>
      </p:sp>
      <p:sp>
        <p:nvSpPr>
          <p:cNvPr id="3" name="内容占位符 2"/>
          <p:cNvSpPr>
            <a:spLocks noGrp="1"/>
          </p:cNvSpPr>
          <p:nvPr>
            <p:ph sz="half" idx="1"/>
          </p:nvPr>
        </p:nvSpPr>
        <p:spPr>
          <a:xfrm>
            <a:off x="1384698" y="8844095"/>
            <a:ext cx="10920087" cy="34393702"/>
          </a:xfrm>
        </p:spPr>
        <p:txBody>
          <a:bodyPr>
            <a:noAutofit/>
          </a:bodyPr>
          <a:lstStyle>
            <a:lvl1pPr marL="629920" marR="0" lvl="0"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1889760" marR="0" lvl="1" indent="-629920" algn="l" defTabSz="914400" rtl="0" eaLnBrk="1" fontAlgn="auto" latinLnBrk="0" hangingPunct="1">
              <a:lnSpc>
                <a:spcPct val="130000"/>
              </a:lnSpc>
              <a:spcBef>
                <a:spcPts val="5"/>
              </a:spcBef>
              <a:spcAft>
                <a:spcPts val="1000"/>
              </a:spcAft>
              <a:buFont typeface="Arial" panose="020B0604020202020204" pitchFamily="34" charset="0"/>
              <a:buChar char="•"/>
              <a:tabLst>
                <a:tab pos="1609725" algn="l"/>
              </a:tabLst>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3150235" marR="0" lvl="2"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4410075" marR="0" lvl="3"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5669915" marR="0" lvl="4"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fontAlgn="auto"/>
            <a:r>
              <a:rPr sz="4410" strike="noStrike" noProof="1">
                <a:sym typeface="+mn-ea"/>
              </a:rPr>
              <a:t>单击此处编辑母版文本样式</a:t>
            </a:r>
            <a:endParaRPr strike="noStrike" noProof="1">
              <a:sym typeface="+mn-ea"/>
            </a:endParaRPr>
          </a:p>
          <a:p>
            <a:pPr lvl="1" fontAlgn="auto"/>
            <a:r>
              <a:rPr sz="4410" strike="noStrike" noProof="1">
                <a:sym typeface="+mn-ea"/>
              </a:rPr>
              <a:t>第二级</a:t>
            </a:r>
            <a:endParaRPr strike="noStrike" noProof="1">
              <a:sym typeface="+mn-ea"/>
            </a:endParaRPr>
          </a:p>
          <a:p>
            <a:pPr lvl="2" fontAlgn="auto"/>
            <a:r>
              <a:rPr sz="4410" strike="noStrike" noProof="1">
                <a:sym typeface="+mn-ea"/>
              </a:rPr>
              <a:t>第三级</a:t>
            </a:r>
            <a:endParaRPr strike="noStrike" noProof="1">
              <a:sym typeface="+mn-ea"/>
            </a:endParaRPr>
          </a:p>
          <a:p>
            <a:pPr lvl="3" fontAlgn="auto"/>
            <a:r>
              <a:rPr sz="4410" strike="noStrike" noProof="1">
                <a:sym typeface="+mn-ea"/>
              </a:rPr>
              <a:t>第四级</a:t>
            </a:r>
            <a:endParaRPr strike="noStrike" noProof="1">
              <a:sym typeface="+mn-ea"/>
            </a:endParaRPr>
          </a:p>
          <a:p>
            <a:pPr lvl="4" fontAlgn="auto"/>
            <a:r>
              <a:rPr sz="4410" strike="noStrike" noProof="1">
                <a:sym typeface="+mn-ea"/>
              </a:rPr>
              <a:t>第五级</a:t>
            </a:r>
            <a:endParaRPr strike="noStrike" noProof="1">
              <a:sym typeface="+mn-ea"/>
            </a:endParaRPr>
          </a:p>
        </p:txBody>
      </p:sp>
      <p:sp>
        <p:nvSpPr>
          <p:cNvPr id="4" name="内容占位符 3"/>
          <p:cNvSpPr>
            <a:spLocks noGrp="1"/>
          </p:cNvSpPr>
          <p:nvPr>
            <p:ph sz="half" idx="2"/>
          </p:nvPr>
        </p:nvSpPr>
        <p:spPr>
          <a:xfrm>
            <a:off x="12895317" y="8844095"/>
            <a:ext cx="10920087" cy="34393702"/>
          </a:xfrm>
        </p:spPr>
        <p:txBody>
          <a:bodyPr>
            <a:noAutofit/>
          </a:bodyPr>
          <a:lstStyle>
            <a:lvl1pPr>
              <a:defRPr sz="4410">
                <a:solidFill>
                  <a:schemeClr val="tx1">
                    <a:lumMod val="75000"/>
                    <a:lumOff val="25000"/>
                  </a:schemeClr>
                </a:solidFill>
              </a:defRPr>
            </a:lvl1pPr>
            <a:lvl2pPr>
              <a:defRPr sz="4410">
                <a:solidFill>
                  <a:schemeClr val="tx1">
                    <a:lumMod val="75000"/>
                    <a:lumOff val="25000"/>
                  </a:schemeClr>
                </a:solidFill>
              </a:defRPr>
            </a:lvl2pPr>
            <a:lvl3pPr>
              <a:defRPr sz="4410">
                <a:solidFill>
                  <a:schemeClr val="tx1">
                    <a:lumMod val="75000"/>
                    <a:lumOff val="25000"/>
                  </a:schemeClr>
                </a:solidFill>
              </a:defRPr>
            </a:lvl3pPr>
            <a:lvl4pPr>
              <a:defRPr sz="4410">
                <a:solidFill>
                  <a:schemeClr val="tx1">
                    <a:lumMod val="75000"/>
                    <a:lumOff val="25000"/>
                  </a:schemeClr>
                </a:solidFill>
              </a:defRPr>
            </a:lvl4pPr>
            <a:lvl5pPr>
              <a:defRPr sz="4410">
                <a:solidFill>
                  <a:schemeClr val="tx1">
                    <a:lumMod val="75000"/>
                    <a:lumOff val="25000"/>
                  </a:schemeClr>
                </a:solidFill>
              </a:defRPr>
            </a:lvl5pPr>
          </a:lstStyle>
          <a:p>
            <a:pPr lvl="0" fontAlgn="base"/>
            <a:r>
              <a:rPr lang="zh-CN" altLang="en-US" sz="4410" strike="noStrike" noProof="1"/>
              <a:t>单击此处编辑母版文本样式</a:t>
            </a:r>
            <a:endParaRPr lang="zh-CN" altLang="en-US" strike="noStrike" noProof="1"/>
          </a:p>
          <a:p>
            <a:pPr lvl="1" fontAlgn="base"/>
            <a:r>
              <a:rPr lang="zh-CN" altLang="en-US" sz="4410" strike="noStrike" noProof="1"/>
              <a:t>第二级</a:t>
            </a:r>
            <a:endParaRPr lang="zh-CN" altLang="en-US" strike="noStrike" noProof="1"/>
          </a:p>
          <a:p>
            <a:pPr lvl="2" fontAlgn="base"/>
            <a:r>
              <a:rPr lang="zh-CN" altLang="en-US" sz="4410" strike="noStrike" noProof="1"/>
              <a:t>第三级</a:t>
            </a:r>
            <a:endParaRPr lang="zh-CN" altLang="en-US" strike="noStrike" noProof="1"/>
          </a:p>
          <a:p>
            <a:pPr lvl="3" fontAlgn="base"/>
            <a:r>
              <a:rPr lang="zh-CN" altLang="en-US" sz="4410" strike="noStrike" noProof="1"/>
              <a:t>第四级</a:t>
            </a:r>
            <a:endParaRPr lang="zh-CN" altLang="en-US" strike="noStrike" noProof="1"/>
          </a:p>
          <a:p>
            <a:pPr lvl="4" fontAlgn="base"/>
            <a:r>
              <a:rPr lang="zh-CN" altLang="en-US" sz="4410" strike="noStrike" noProof="1"/>
              <a:t>第五级</a:t>
            </a:r>
            <a:endParaRPr lang="zh-CN" altLang="en-US" strike="noStrike" noProof="1"/>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1384599" y="2948032"/>
            <a:ext cx="22430805" cy="4422047"/>
          </a:xfrm>
        </p:spPr>
        <p:txBody>
          <a:bodyPr/>
          <a:lstStyle>
            <a:lvl1pPr marL="0" marR="0" lvl="0" algn="l" defTabSz="914400" rtl="0" eaLnBrk="1" fontAlgn="auto" latinLnBrk="0" hangingPunct="1">
              <a:lnSpc>
                <a:spcPct val="100000"/>
              </a:lnSpc>
              <a:buNone/>
              <a:defRPr kumimoji="0" lang="zh-CN" altLang="en-US" sz="7715" b="1" i="0" u="none" strike="noStrike" kern="1200" cap="none" spc="200" normalizeH="0" baseline="0" noProof="1" dirty="0">
                <a:solidFill>
                  <a:schemeClr val="tx1"/>
                </a:solidFill>
                <a:uFillTx/>
                <a:latin typeface="+mj-lt"/>
                <a:ea typeface="+mj-ea"/>
                <a:cs typeface="+mj-cs"/>
                <a:sym typeface="+mn-ea"/>
              </a:defRPr>
            </a:lvl1pPr>
          </a:lstStyle>
          <a:p>
            <a:pPr lvl="0" fontAlgn="auto"/>
            <a:r>
              <a:rPr sz="7715" strike="noStrike" noProof="1">
                <a:sym typeface="+mn-ea"/>
              </a:rPr>
              <a:t>单击此处编辑母版标题样式</a:t>
            </a:r>
            <a:endParaRPr strike="noStrike" noProof="1">
              <a:sym typeface="+mn-ea"/>
            </a:endParaRPr>
          </a:p>
        </p:txBody>
      </p:sp>
      <p:sp>
        <p:nvSpPr>
          <p:cNvPr id="3" name="文本占位符 2"/>
          <p:cNvSpPr>
            <a:spLocks noGrp="1"/>
          </p:cNvSpPr>
          <p:nvPr>
            <p:ph type="body" idx="1"/>
          </p:nvPr>
        </p:nvSpPr>
        <p:spPr>
          <a:xfrm>
            <a:off x="1384698" y="8844095"/>
            <a:ext cx="10920087" cy="2600021"/>
          </a:xfrm>
        </p:spPr>
        <p:txBody>
          <a:bodyPr tIns="38100" rIns="76200" bIns="38100">
            <a:noAutofit/>
          </a:bodyPr>
          <a:lstStyle>
            <a:lvl1pPr marL="0" indent="0" eaLnBrk="1" fontAlgn="auto" latinLnBrk="0" hangingPunct="1">
              <a:lnSpc>
                <a:spcPct val="100000"/>
              </a:lnSpc>
              <a:spcAft>
                <a:spcPts val="0"/>
              </a:spcAft>
              <a:buNone/>
              <a:defRPr sz="5510" b="1" u="none" strike="noStrike" kern="1200" cap="none" spc="200" normalizeH="0" baseline="0">
                <a:solidFill>
                  <a:schemeClr val="tx1"/>
                </a:solidFill>
                <a:uFillTx/>
              </a:defRPr>
            </a:lvl1pPr>
            <a:lvl2pPr marL="1259840" indent="0">
              <a:buNone/>
              <a:defRPr sz="5510" b="1"/>
            </a:lvl2pPr>
            <a:lvl3pPr marL="2520315" indent="0">
              <a:buNone/>
              <a:defRPr sz="4960" b="1"/>
            </a:lvl3pPr>
            <a:lvl4pPr marL="3780155" indent="0">
              <a:buNone/>
              <a:defRPr sz="4410" b="1"/>
            </a:lvl4pPr>
            <a:lvl5pPr marL="5039995" indent="0">
              <a:buNone/>
              <a:defRPr sz="4410" b="1"/>
            </a:lvl5pPr>
            <a:lvl6pPr marL="6299835" indent="0">
              <a:buNone/>
              <a:defRPr sz="4410" b="1"/>
            </a:lvl6pPr>
            <a:lvl7pPr marL="7560310" indent="0">
              <a:buNone/>
              <a:defRPr sz="4410" b="1"/>
            </a:lvl7pPr>
            <a:lvl8pPr marL="8820150" indent="0">
              <a:buNone/>
              <a:defRPr sz="4410" b="1"/>
            </a:lvl8pPr>
            <a:lvl9pPr marL="10079990" indent="0">
              <a:buNone/>
              <a:defRPr sz="4410" b="1"/>
            </a:lvl9pPr>
          </a:lstStyle>
          <a:p>
            <a:pPr lvl="0" fontAlgn="auto"/>
            <a:r>
              <a:rPr lang="zh-CN" altLang="en-US" sz="5510" strike="noStrike" noProof="1"/>
              <a:t>单击此处编辑母版文本样式</a:t>
            </a:r>
            <a:endParaRPr lang="zh-CN" altLang="en-US" strike="noStrike" noProof="1"/>
          </a:p>
        </p:txBody>
      </p:sp>
      <p:sp>
        <p:nvSpPr>
          <p:cNvPr id="4" name="内容占位符 3"/>
          <p:cNvSpPr>
            <a:spLocks noGrp="1"/>
          </p:cNvSpPr>
          <p:nvPr>
            <p:ph sz="half" idx="2"/>
          </p:nvPr>
        </p:nvSpPr>
        <p:spPr>
          <a:xfrm>
            <a:off x="1384687" y="12208693"/>
            <a:ext cx="10920000" cy="31065115"/>
          </a:xfrm>
        </p:spPr>
        <p:txBody>
          <a:bodyPr>
            <a:noAutofit/>
          </a:bodyPr>
          <a:lstStyle>
            <a:lvl1pPr marL="629920" marR="0" lvl="0"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1889760" marR="0" lvl="1" indent="-629920" algn="l" defTabSz="914400" rtl="0" eaLnBrk="1" fontAlgn="auto" latinLnBrk="0" hangingPunct="1">
              <a:lnSpc>
                <a:spcPct val="130000"/>
              </a:lnSpc>
              <a:spcBef>
                <a:spcPts val="5"/>
              </a:spcBef>
              <a:spcAft>
                <a:spcPts val="1000"/>
              </a:spcAft>
              <a:buFont typeface="Arial" panose="020B0604020202020204" pitchFamily="34" charset="0"/>
              <a:buChar char="•"/>
              <a:tabLst>
                <a:tab pos="1609725" algn="l"/>
              </a:tabLst>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3150235" marR="0" lvl="2"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4410075" marR="0" lvl="3"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5669915" marR="0" lvl="4"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fontAlgn="auto"/>
            <a:r>
              <a:rPr sz="4410" strike="noStrike" noProof="1">
                <a:sym typeface="+mn-ea"/>
              </a:rPr>
              <a:t>单击此处编辑母版文本样式</a:t>
            </a:r>
            <a:endParaRPr strike="noStrike" noProof="1">
              <a:sym typeface="+mn-ea"/>
            </a:endParaRPr>
          </a:p>
          <a:p>
            <a:pPr lvl="1" fontAlgn="auto"/>
            <a:r>
              <a:rPr sz="4410" strike="noStrike" noProof="1">
                <a:sym typeface="+mn-ea"/>
              </a:rPr>
              <a:t>第二级</a:t>
            </a:r>
            <a:endParaRPr strike="noStrike" noProof="1">
              <a:sym typeface="+mn-ea"/>
            </a:endParaRPr>
          </a:p>
          <a:p>
            <a:pPr lvl="2" fontAlgn="auto"/>
            <a:r>
              <a:rPr sz="4410" strike="noStrike" noProof="1">
                <a:sym typeface="+mn-ea"/>
              </a:rPr>
              <a:t>第三级</a:t>
            </a:r>
            <a:endParaRPr strike="noStrike" noProof="1">
              <a:sym typeface="+mn-ea"/>
            </a:endParaRPr>
          </a:p>
          <a:p>
            <a:pPr lvl="3" fontAlgn="auto"/>
            <a:r>
              <a:rPr sz="4410" strike="noStrike" noProof="1">
                <a:sym typeface="+mn-ea"/>
              </a:rPr>
              <a:t>第四级</a:t>
            </a:r>
            <a:endParaRPr strike="noStrike" noProof="1">
              <a:sym typeface="+mn-ea"/>
            </a:endParaRPr>
          </a:p>
          <a:p>
            <a:pPr lvl="4" fontAlgn="auto"/>
            <a:r>
              <a:rPr sz="4410" strike="noStrike" noProof="1">
                <a:sym typeface="+mn-ea"/>
              </a:rPr>
              <a:t>第五级</a:t>
            </a:r>
            <a:endParaRPr strike="noStrike" noProof="1">
              <a:sym typeface="+mn-ea"/>
            </a:endParaRPr>
          </a:p>
        </p:txBody>
      </p:sp>
      <p:sp>
        <p:nvSpPr>
          <p:cNvPr id="5" name="文本占位符 4"/>
          <p:cNvSpPr>
            <a:spLocks noGrp="1"/>
          </p:cNvSpPr>
          <p:nvPr>
            <p:ph type="body" sz="quarter" idx="3"/>
          </p:nvPr>
        </p:nvSpPr>
        <p:spPr>
          <a:xfrm>
            <a:off x="12888853" y="8844095"/>
            <a:ext cx="10920087" cy="2600021"/>
          </a:xfrm>
        </p:spPr>
        <p:txBody>
          <a:bodyPr tIns="38100" rIns="76200" bIns="38100">
            <a:noAutofit/>
          </a:bodyPr>
          <a:lstStyle>
            <a:lvl1pPr marL="0" marR="0" lvl="0" indent="0" algn="l" defTabSz="914400" rtl="0" eaLnBrk="1" fontAlgn="auto" latinLnBrk="0" hangingPunct="1">
              <a:lnSpc>
                <a:spcPct val="100000"/>
              </a:lnSpc>
              <a:spcBef>
                <a:spcPts val="5"/>
              </a:spcBef>
              <a:spcAft>
                <a:spcPts val="0"/>
              </a:spcAft>
              <a:buFont typeface="Arial" panose="020B0604020202020204" pitchFamily="34" charset="0"/>
              <a:buNone/>
              <a:defRPr kumimoji="0" lang="zh-CN" altLang="en-US" sz="5510" b="1" i="0" u="none" strike="noStrike" kern="1200" cap="none" spc="200" normalizeH="0" baseline="0" noProof="1" dirty="0">
                <a:solidFill>
                  <a:schemeClr val="tx1"/>
                </a:solidFill>
                <a:uFillTx/>
                <a:latin typeface="+mn-lt"/>
                <a:ea typeface="+mn-ea"/>
                <a:cs typeface="+mn-cs"/>
                <a:sym typeface="+mn-ea"/>
              </a:defRPr>
            </a:lvl1pPr>
            <a:lvl2pPr marL="1259840" indent="0">
              <a:buNone/>
              <a:defRPr sz="5510" b="1"/>
            </a:lvl2pPr>
            <a:lvl3pPr marL="2520315" indent="0">
              <a:buNone/>
              <a:defRPr sz="4960" b="1"/>
            </a:lvl3pPr>
            <a:lvl4pPr marL="3780155" indent="0">
              <a:buNone/>
              <a:defRPr sz="4410" b="1"/>
            </a:lvl4pPr>
            <a:lvl5pPr marL="5039995" indent="0">
              <a:buNone/>
              <a:defRPr sz="4410" b="1"/>
            </a:lvl5pPr>
            <a:lvl6pPr marL="6299835" indent="0">
              <a:buNone/>
              <a:defRPr sz="4410" b="1"/>
            </a:lvl6pPr>
            <a:lvl7pPr marL="7560310" indent="0">
              <a:buNone/>
              <a:defRPr sz="4410" b="1"/>
            </a:lvl7pPr>
            <a:lvl8pPr marL="8820150" indent="0">
              <a:buNone/>
              <a:defRPr sz="4410" b="1"/>
            </a:lvl8pPr>
            <a:lvl9pPr marL="10079990" indent="0">
              <a:buNone/>
              <a:defRPr sz="4410" b="1"/>
            </a:lvl9pPr>
          </a:lstStyle>
          <a:p>
            <a:pPr lvl="0" fontAlgn="auto"/>
            <a:r>
              <a:rPr lang="zh-CN" altLang="en-US" sz="5510" strike="noStrike" noProof="1">
                <a:sym typeface="+mn-ea"/>
              </a:rPr>
              <a:t>单击此处编辑母版文本样式</a:t>
            </a:r>
            <a:endParaRPr lang="zh-CN" altLang="en-US" strike="noStrike" noProof="1">
              <a:sym typeface="+mn-ea"/>
            </a:endParaRPr>
          </a:p>
        </p:txBody>
      </p:sp>
      <p:sp>
        <p:nvSpPr>
          <p:cNvPr id="6" name="内容占位符 5"/>
          <p:cNvSpPr>
            <a:spLocks noGrp="1"/>
          </p:cNvSpPr>
          <p:nvPr>
            <p:ph sz="quarter" idx="4"/>
          </p:nvPr>
        </p:nvSpPr>
        <p:spPr>
          <a:xfrm>
            <a:off x="12888853" y="12208693"/>
            <a:ext cx="10920087" cy="31065115"/>
          </a:xfrm>
        </p:spPr>
        <p:txBody>
          <a:bodyPr>
            <a:noAutofit/>
          </a:bodyPr>
          <a:lstStyle>
            <a:lvl1pPr marL="629920" marR="0" lvl="0"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1889760" marR="0" lvl="1" indent="-629920" algn="l" defTabSz="914400" rtl="0" eaLnBrk="1" fontAlgn="auto" latinLnBrk="0" hangingPunct="1">
              <a:lnSpc>
                <a:spcPct val="130000"/>
              </a:lnSpc>
              <a:spcBef>
                <a:spcPts val="5"/>
              </a:spcBef>
              <a:spcAft>
                <a:spcPts val="1000"/>
              </a:spcAft>
              <a:buFont typeface="Arial" panose="020B0604020202020204" pitchFamily="34" charset="0"/>
              <a:buChar char="•"/>
              <a:tabLst>
                <a:tab pos="1609725" algn="l"/>
              </a:tabLst>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3150235" marR="0" lvl="2"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4410075" marR="0" lvl="3"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5669915" marR="0" lvl="4"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fontAlgn="auto"/>
            <a:r>
              <a:rPr sz="4410" strike="noStrike" noProof="1">
                <a:sym typeface="+mn-ea"/>
              </a:rPr>
              <a:t>单击此处编辑母版文本样式</a:t>
            </a:r>
            <a:endParaRPr strike="noStrike" noProof="1">
              <a:sym typeface="+mn-ea"/>
            </a:endParaRPr>
          </a:p>
          <a:p>
            <a:pPr lvl="1" fontAlgn="auto"/>
            <a:r>
              <a:rPr sz="4410" strike="noStrike" noProof="1">
                <a:sym typeface="+mn-ea"/>
              </a:rPr>
              <a:t>第二级</a:t>
            </a:r>
            <a:endParaRPr strike="noStrike" noProof="1">
              <a:sym typeface="+mn-ea"/>
            </a:endParaRPr>
          </a:p>
          <a:p>
            <a:pPr lvl="2" fontAlgn="auto"/>
            <a:r>
              <a:rPr sz="4410" strike="noStrike" noProof="1">
                <a:sym typeface="+mn-ea"/>
              </a:rPr>
              <a:t>第三级</a:t>
            </a:r>
            <a:endParaRPr strike="noStrike" noProof="1">
              <a:sym typeface="+mn-ea"/>
            </a:endParaRPr>
          </a:p>
          <a:p>
            <a:pPr lvl="3" fontAlgn="auto"/>
            <a:r>
              <a:rPr sz="4410" strike="noStrike" noProof="1">
                <a:sym typeface="+mn-ea"/>
              </a:rPr>
              <a:t>第四级</a:t>
            </a:r>
            <a:endParaRPr strike="noStrike" noProof="1">
              <a:sym typeface="+mn-ea"/>
            </a:endParaRPr>
          </a:p>
          <a:p>
            <a:pPr lvl="4" fontAlgn="auto"/>
            <a:r>
              <a:rPr sz="4410" strike="noStrike" noProof="1">
                <a:sym typeface="+mn-ea"/>
              </a:rPr>
              <a:t>第五级</a:t>
            </a:r>
            <a:endParaRPr strike="noStrike" noProof="1">
              <a:sym typeface="+mn-ea"/>
            </a:endParaRP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marL="0" marR="0" lvl="0" algn="l" defTabSz="914400" rtl="0" eaLnBrk="1" fontAlgn="auto" latinLnBrk="0" hangingPunct="1">
              <a:lnSpc>
                <a:spcPct val="100000"/>
              </a:lnSpc>
              <a:buNone/>
              <a:defRPr kumimoji="0" lang="zh-CN" altLang="en-US" sz="7715" b="1" i="0" u="none" strike="noStrike" kern="1200" cap="none" spc="200" normalizeH="0" baseline="0" noProof="1" dirty="0">
                <a:solidFill>
                  <a:schemeClr val="tx1"/>
                </a:solidFill>
                <a:uFillTx/>
                <a:latin typeface="+mj-lt"/>
                <a:ea typeface="+mj-ea"/>
                <a:cs typeface="+mj-cs"/>
                <a:sym typeface="+mn-ea"/>
              </a:defRPr>
            </a:lvl1pPr>
          </a:lstStyle>
          <a:p>
            <a:pPr lvl="0" fontAlgn="auto"/>
            <a:r>
              <a:rPr sz="7715" strike="noStrike" noProof="1">
                <a:sym typeface="+mn-ea"/>
              </a:rPr>
              <a:t>单击此处编辑母版标题样式</a:t>
            </a:r>
            <a:endParaRPr strike="noStrike" noProof="1">
              <a:sym typeface="+mn-ea"/>
            </a:endParaRP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nvPr>
        </p:nvSpPr>
        <p:spPr>
          <a:xfrm>
            <a:off x="1384698" y="8844095"/>
            <a:ext cx="10920087" cy="34393702"/>
          </a:xfrm>
        </p:spPr>
        <p:txBody>
          <a:bodyPr vert="horz" wrap="square" lIns="101600" tIns="0" rIns="82550" bIns="0" numCol="1" rtlCol="0" anchor="t" anchorCtr="0" compatLnSpc="1">
            <a:noAutofit/>
          </a:bodyPr>
          <a:lstStyle>
            <a:lvl1pPr marL="0" marR="0" lvl="0" indent="0" algn="l" defTabSz="914400" rtl="0" eaLnBrk="1" fontAlgn="auto" latinLnBrk="0" hangingPunct="1">
              <a:lnSpc>
                <a:spcPct val="130000"/>
              </a:lnSpc>
              <a:spcBef>
                <a:spcPts val="5"/>
              </a:spcBef>
              <a:spcAft>
                <a:spcPts val="1000"/>
              </a:spcAft>
              <a:buFont typeface="Arial" panose="020B0604020202020204" pitchFamily="34" charset="0"/>
              <a:buNone/>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1889760" marR="0" lvl="1" indent="-629920" algn="l" defTabSz="914400" rtl="0" eaLnBrk="1" fontAlgn="auto" latinLnBrk="0" hangingPunct="1">
              <a:lnSpc>
                <a:spcPct val="130000"/>
              </a:lnSpc>
              <a:spcBef>
                <a:spcPts val="5"/>
              </a:spcBef>
              <a:spcAft>
                <a:spcPts val="1000"/>
              </a:spcAft>
              <a:buFont typeface="Arial" panose="020B0604020202020204" pitchFamily="34" charset="0"/>
              <a:buChar char="•"/>
              <a:tabLst>
                <a:tab pos="1609725" algn="l"/>
              </a:tabLst>
              <a:defRPr kumimoji="0" lang="zh-CN" altLang="en-US" sz="4410" b="0" i="0" u="none" strike="noStrike" kern="1200" cap="none" spc="150" normalizeH="0" baseline="0" noProof="1" dirty="0">
                <a:solidFill>
                  <a:schemeClr val="tx1"/>
                </a:solidFill>
                <a:uFillTx/>
                <a:latin typeface="+mn-lt"/>
                <a:ea typeface="+mn-ea"/>
                <a:cs typeface="+mn-cs"/>
                <a:sym typeface="+mn-ea"/>
              </a:defRPr>
            </a:lvl2pPr>
            <a:lvl3pPr marL="3150235" marR="0" lvl="2"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solidFill>
                <a:uFillTx/>
                <a:latin typeface="+mn-lt"/>
                <a:ea typeface="+mn-ea"/>
                <a:cs typeface="+mn-cs"/>
                <a:sym typeface="+mn-ea"/>
              </a:defRPr>
            </a:lvl3pPr>
            <a:lvl4pPr marL="4410075" marR="0" lvl="3"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solidFill>
                <a:uFillTx/>
                <a:latin typeface="+mn-lt"/>
                <a:ea typeface="+mn-ea"/>
                <a:cs typeface="+mn-cs"/>
                <a:sym typeface="+mn-ea"/>
              </a:defRPr>
            </a:lvl4pPr>
            <a:lvl5pPr marL="5669915" marR="0" lvl="4"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solidFill>
                <a:uFillTx/>
                <a:latin typeface="+mn-lt"/>
                <a:ea typeface="+mn-ea"/>
                <a:cs typeface="+mn-cs"/>
                <a:sym typeface="+mn-ea"/>
              </a:defRPr>
            </a:lvl5pPr>
          </a:lstStyle>
          <a:p>
            <a:pPr marL="0" marR="0" lvl="0" indent="0" algn="l" defTabSz="914400" rtl="0" eaLnBrk="1" fontAlgn="auto" latinLnBrk="0" hangingPunct="1">
              <a:lnSpc>
                <a:spcPct val="130000"/>
              </a:lnSpc>
              <a:spcBef>
                <a:spcPts val="5"/>
              </a:spcBef>
              <a:spcAft>
                <a:spcPts val="1000"/>
              </a:spcAft>
              <a:buClrTx/>
              <a:buSzTx/>
              <a:buFont typeface="Arial" panose="020B0604020202020204" pitchFamily="34" charset="0"/>
              <a:buNone/>
              <a:defRPr/>
            </a:pPr>
            <a:endParaRPr kumimoji="0" lang="zh-CN" altLang="en-US" sz="4410" b="0" i="0" u="none" strike="noStrike" kern="1200" cap="none" spc="150" normalizeH="0" baseline="0" noProof="1">
              <a:ln>
                <a:noFill/>
              </a:ln>
              <a:solidFill>
                <a:schemeClr val="tx1">
                  <a:lumMod val="75000"/>
                  <a:lumOff val="25000"/>
                </a:schemeClr>
              </a:solidFill>
              <a:effectLst/>
              <a:uLnTx/>
              <a:uFillTx/>
              <a:latin typeface="+mn-lt"/>
              <a:ea typeface="+mn-ea"/>
              <a:cs typeface="+mn-cs"/>
              <a:sym typeface="+mn-ea"/>
            </a:endParaRPr>
          </a:p>
        </p:txBody>
      </p:sp>
      <p:sp>
        <p:nvSpPr>
          <p:cNvPr id="4" name="文本占位符 3"/>
          <p:cNvSpPr>
            <a:spLocks noGrp="1"/>
          </p:cNvSpPr>
          <p:nvPr>
            <p:ph type="body" sz="half" idx="2"/>
          </p:nvPr>
        </p:nvSpPr>
        <p:spPr>
          <a:xfrm>
            <a:off x="12895416" y="8844095"/>
            <a:ext cx="10920087" cy="34393702"/>
          </a:xfrm>
        </p:spPr>
        <p:txBody>
          <a:bodyPr/>
          <a:lstStyle>
            <a:lvl1pPr marL="629920" marR="0" lvl="0"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1pPr>
          </a:lstStyle>
          <a:p>
            <a:pPr lvl="0" fontAlgn="auto"/>
            <a:r>
              <a:rPr sz="4410" strike="noStrike" noProof="1">
                <a:sym typeface="+mn-ea"/>
              </a:rPr>
              <a:t>单击此处编辑母版文本样式</a:t>
            </a:r>
            <a:endParaRPr strike="noStrike" noProof="1">
              <a:sym typeface="+mn-ea"/>
            </a:endParaRPr>
          </a:p>
        </p:txBody>
      </p:sp>
      <p:sp>
        <p:nvSpPr>
          <p:cNvPr id="9" name="标题 8"/>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21849787" y="6500055"/>
            <a:ext cx="1965617" cy="36774694"/>
          </a:xfrm>
        </p:spPr>
        <p:txBody>
          <a:bodyPr vert="eaVert"/>
          <a:lstStyle>
            <a:lvl1pPr marL="0" marR="0" lvl="0" algn="l" defTabSz="914400" rtl="0" eaLnBrk="1" fontAlgn="auto" latinLnBrk="0" hangingPunct="1">
              <a:lnSpc>
                <a:spcPct val="100000"/>
              </a:lnSpc>
              <a:spcAft>
                <a:spcPts val="0"/>
              </a:spcAft>
              <a:buNone/>
              <a:defRPr kumimoji="0" lang="zh-CN" altLang="en-US" sz="6615" b="1" i="0" u="none" strike="noStrike" kern="1200" cap="none" spc="200" normalizeH="0" baseline="0" noProof="1" dirty="0">
                <a:solidFill>
                  <a:schemeClr val="tx1"/>
                </a:solidFill>
                <a:uFillTx/>
                <a:latin typeface="+mj-lt"/>
                <a:ea typeface="+mj-ea"/>
                <a:cs typeface="+mj-cs"/>
                <a:sym typeface="+mn-ea"/>
              </a:defRPr>
            </a:lvl1pPr>
          </a:lstStyle>
          <a:p>
            <a:pPr lvl="0" fontAlgn="auto"/>
            <a:r>
              <a:rPr sz="6615" strike="noStrike" noProof="1">
                <a:sym typeface="+mn-ea"/>
              </a:rPr>
              <a:t>单击此处编辑母版标题样式</a:t>
            </a:r>
            <a:endParaRPr strike="noStrike" noProof="1">
              <a:sym typeface="+mn-ea"/>
            </a:endParaRPr>
          </a:p>
        </p:txBody>
      </p:sp>
      <p:sp>
        <p:nvSpPr>
          <p:cNvPr id="3" name="竖排文字占位符 2"/>
          <p:cNvSpPr>
            <a:spLocks noGrp="1"/>
          </p:cNvSpPr>
          <p:nvPr>
            <p:ph type="body" orient="vert" idx="1"/>
          </p:nvPr>
        </p:nvSpPr>
        <p:spPr>
          <a:xfrm>
            <a:off x="1384687" y="6500000"/>
            <a:ext cx="20313988" cy="36774694"/>
          </a:xfrm>
        </p:spPr>
        <p:txBody>
          <a:bodyPr vert="eaVert"/>
          <a:lstStyle>
            <a:lvl1pPr indent="0" eaLnBrk="1" fontAlgn="auto" latinLnBrk="0" hangingPunct="1">
              <a:defRPr>
                <a:solidFill>
                  <a:schemeClr val="tx1">
                    <a:lumMod val="75000"/>
                    <a:lumOff val="25000"/>
                  </a:schemeClr>
                </a:solidFill>
              </a:defRPr>
            </a:lvl1pPr>
            <a:lvl2pPr indent="0" eaLnBrk="1" fontAlgn="auto" latinLnBrk="0" hangingPunct="1">
              <a:defRPr>
                <a:solidFill>
                  <a:schemeClr val="tx1">
                    <a:lumMod val="75000"/>
                    <a:lumOff val="25000"/>
                  </a:schemeClr>
                </a:solidFill>
              </a:defRPr>
            </a:lvl2pPr>
            <a:lvl3pPr indent="0" eaLnBrk="1" fontAlgn="auto" latinLnBrk="0" hangingPunct="1">
              <a:defRPr>
                <a:solidFill>
                  <a:schemeClr val="tx1">
                    <a:lumMod val="75000"/>
                    <a:lumOff val="25000"/>
                  </a:schemeClr>
                </a:solidFill>
              </a:defRPr>
            </a:lvl3pPr>
            <a:lvl4pPr indent="0" eaLnBrk="1" fontAlgn="auto" latinLnBrk="0" hangingPunct="1">
              <a:defRPr>
                <a:solidFill>
                  <a:schemeClr val="tx1">
                    <a:lumMod val="75000"/>
                    <a:lumOff val="25000"/>
                  </a:schemeClr>
                </a:solidFill>
              </a:defRPr>
            </a:lvl4pPr>
            <a:lvl5pPr indent="0" eaLnBrk="1" fontAlgn="auto" latinLnBrk="0" hangingPunct="1">
              <a:defRPr>
                <a:solidFill>
                  <a:schemeClr val="tx1">
                    <a:lumMod val="75000"/>
                    <a:lumOff val="25000"/>
                  </a:schemeClr>
                </a:solidFill>
              </a:defRPr>
            </a:lvl5pPr>
          </a:lstStyle>
          <a:p>
            <a:pPr lvl="0" fontAlgn="auto"/>
            <a:r>
              <a:rPr lang="zh-CN" altLang="en-US" strike="noStrike" noProof="1"/>
              <a:t>单击此处编辑母版文本样式</a:t>
            </a:r>
            <a:endParaRPr lang="zh-CN" altLang="en-US" strike="noStrike" noProof="1"/>
          </a:p>
          <a:p>
            <a:pPr lvl="1" fontAlgn="auto"/>
            <a:r>
              <a:rPr lang="zh-CN" altLang="en-US" strike="noStrike" noProof="1"/>
              <a:t>第二级</a:t>
            </a:r>
            <a:endParaRPr lang="zh-CN" altLang="en-US" strike="noStrike" noProof="1"/>
          </a:p>
          <a:p>
            <a:pPr lvl="2" fontAlgn="auto"/>
            <a:r>
              <a:rPr lang="zh-CN" altLang="en-US" strike="noStrike" noProof="1"/>
              <a:t>第三级</a:t>
            </a:r>
            <a:endParaRPr lang="zh-CN" altLang="en-US" strike="noStrike" noProof="1"/>
          </a:p>
          <a:p>
            <a:pPr lvl="3" fontAlgn="auto"/>
            <a:r>
              <a:rPr lang="zh-CN" altLang="en-US" strike="noStrike" noProof="1"/>
              <a:t>第四级</a:t>
            </a:r>
            <a:endParaRPr lang="zh-CN" altLang="en-US" strike="noStrike" noProof="1"/>
          </a:p>
          <a:p>
            <a:pPr lvl="4" fontAlgn="auto"/>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xml"/><Relationship Id="rId16" Type="http://schemas.openxmlformats.org/officeDocument/2006/relationships/tags" Target="../tags/tag5.xml"/><Relationship Id="rId15" Type="http://schemas.openxmlformats.org/officeDocument/2006/relationships/tags" Target="../tags/tag4.xml"/><Relationship Id="rId14" Type="http://schemas.openxmlformats.org/officeDocument/2006/relationships/tags" Target="../tags/tag3.xml"/><Relationship Id="rId13" Type="http://schemas.openxmlformats.org/officeDocument/2006/relationships/tags" Target="../tags/tag2.xml"/><Relationship Id="rId12" Type="http://schemas.openxmlformats.org/officeDocument/2006/relationships/tags" Target="../tags/tag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CDCDC"/>
            </a:gs>
          </a:gsLst>
          <a:lin ang="5400000"/>
          <a:tileRect/>
        </a:gradFill>
        <a:effectLst/>
      </p:bgPr>
    </p:bg>
    <p:spTree>
      <p:nvGrpSpPr>
        <p:cNvPr id="1" name=""/>
        <p:cNvGrpSpPr/>
        <p:nvPr/>
      </p:nvGrpSpPr>
      <p:grpSpPr>
        <a:xfrm>
          <a:off x="0" y="0"/>
          <a:ext cx="0" cy="0"/>
          <a:chOff x="0" y="0"/>
          <a:chExt cx="0" cy="0"/>
        </a:xfrm>
      </p:grpSpPr>
      <p:sp>
        <p:nvSpPr>
          <p:cNvPr id="2050" name="标题占位符 1"/>
          <p:cNvSpPr>
            <a:spLocks noGrp="1"/>
          </p:cNvSpPr>
          <p:nvPr>
            <p:ph type="title"/>
            <p:custDataLst>
              <p:tags r:id="rId12"/>
            </p:custDataLst>
          </p:nvPr>
        </p:nvSpPr>
        <p:spPr>
          <a:xfrm>
            <a:off x="1384300" y="2947988"/>
            <a:ext cx="22431375" cy="4422775"/>
          </a:xfrm>
          <a:prstGeom prst="rect">
            <a:avLst/>
          </a:prstGeom>
          <a:noFill/>
          <a:ln w="9525">
            <a:noFill/>
          </a:ln>
        </p:spPr>
        <p:txBody>
          <a:bodyPr vert="horz" wrap="square" lIns="101600" tIns="38100" rIns="76200" bIns="38100" anchor="ctr"/>
          <a:lstStyle/>
          <a:p>
            <a:pPr lvl="0"/>
            <a:r>
              <a:rPr lang="zh-CN" altLang="en-US"/>
              <a:t>单击此处编辑母版标题样式</a:t>
            </a:r>
            <a:endParaRPr lang="zh-CN" altLang="en-US"/>
          </a:p>
        </p:txBody>
      </p:sp>
      <p:sp>
        <p:nvSpPr>
          <p:cNvPr id="2051" name="文本占位符 2"/>
          <p:cNvSpPr>
            <a:spLocks noGrp="1"/>
          </p:cNvSpPr>
          <p:nvPr>
            <p:ph type="body"/>
            <p:custDataLst>
              <p:tags r:id="rId13"/>
            </p:custDataLst>
          </p:nvPr>
        </p:nvSpPr>
        <p:spPr>
          <a:xfrm>
            <a:off x="1384300" y="8843963"/>
            <a:ext cx="22431375" cy="34393187"/>
          </a:xfrm>
          <a:prstGeom prst="rect">
            <a:avLst/>
          </a:prstGeom>
          <a:noFill/>
          <a:ln w="9525">
            <a:noFill/>
          </a:ln>
        </p:spPr>
        <p:txBody>
          <a:bodyPr vert="horz" wrap="square" lIns="101600" tIns="0" rIns="82550" bIns="0" anchor="t"/>
          <a:lstStyle/>
          <a:p>
            <a:pPr lvl="0"/>
            <a:r>
              <a:rPr lang="zh-CN" altLang="en-US"/>
              <a:t>单击此处编辑母版文本样式</a:t>
            </a:r>
            <a:endParaRPr lang="zh-CN" altLang="en-US"/>
          </a:p>
          <a:p>
            <a:pPr lvl="1" indent="-628650"/>
            <a:r>
              <a:rPr lang="zh-CN" altLang="en-US"/>
              <a:t>第二级</a:t>
            </a:r>
            <a:endParaRPr lang="zh-CN" altLang="en-US"/>
          </a:p>
          <a:p>
            <a:pPr lvl="2" indent="-628650"/>
            <a:r>
              <a:rPr lang="zh-CN" altLang="en-US"/>
              <a:t>第三级</a:t>
            </a:r>
            <a:endParaRPr lang="zh-CN" altLang="en-US"/>
          </a:p>
          <a:p>
            <a:pPr lvl="3" indent="-628650"/>
            <a:r>
              <a:rPr lang="zh-CN" altLang="en-US"/>
              <a:t>第四级</a:t>
            </a:r>
            <a:endParaRPr lang="zh-CN" altLang="en-US"/>
          </a:p>
          <a:p>
            <a:pPr lvl="4" indent="-628650"/>
            <a:r>
              <a:rPr lang="zh-CN" altLang="en-US"/>
              <a:t>第五级</a:t>
            </a:r>
            <a:endParaRPr lang="zh-CN" altLang="en-US"/>
          </a:p>
        </p:txBody>
      </p:sp>
      <p:sp>
        <p:nvSpPr>
          <p:cNvPr id="4" name="日期占位符 3"/>
          <p:cNvSpPr>
            <a:spLocks noGrp="1"/>
          </p:cNvSpPr>
          <p:nvPr>
            <p:ph type="dt" sz="half" idx="2"/>
            <p:custDataLst>
              <p:tags r:id="rId14"/>
            </p:custDataLst>
          </p:nvPr>
        </p:nvSpPr>
        <p:spPr>
          <a:xfrm>
            <a:off x="1817688" y="43332400"/>
            <a:ext cx="5581650" cy="2162175"/>
          </a:xfrm>
          <a:prstGeom prst="rect">
            <a:avLst/>
          </a:prstGeom>
        </p:spPr>
        <p:txBody>
          <a:bodyPr vert="horz" lIns="91440" tIns="45720" rIns="91440" bIns="45720" rtlCol="0" anchor="ctr">
            <a:normAutofit/>
          </a:bodyPr>
          <a:lstStyle>
            <a:lvl1pPr algn="l" eaLnBrk="1" fontAlgn="auto" hangingPunct="1">
              <a:spcBef>
                <a:spcPts val="0"/>
              </a:spcBef>
              <a:spcAft>
                <a:spcPts val="0"/>
              </a:spcAft>
              <a:defRPr sz="3305">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custDataLst>
              <p:tags r:id="rId15"/>
            </p:custDataLst>
          </p:nvPr>
        </p:nvSpPr>
        <p:spPr>
          <a:xfrm>
            <a:off x="8507413" y="43332400"/>
            <a:ext cx="8185150" cy="2162175"/>
          </a:xfrm>
          <a:prstGeom prst="rect">
            <a:avLst/>
          </a:prstGeom>
        </p:spPr>
        <p:txBody>
          <a:bodyPr vert="horz" lIns="91440" tIns="45720" rIns="91440" bIns="45720" rtlCol="0" anchor="ctr">
            <a:normAutofit/>
          </a:bodyPr>
          <a:lstStyle>
            <a:lvl1pPr algn="ctr" eaLnBrk="1" fontAlgn="auto" hangingPunct="1">
              <a:spcBef>
                <a:spcPts val="0"/>
              </a:spcBef>
              <a:spcAft>
                <a:spcPts val="0"/>
              </a:spcAft>
              <a:defRPr sz="3305">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custDataLst>
              <p:tags r:id="rId16"/>
            </p:custDataLst>
          </p:nvPr>
        </p:nvSpPr>
        <p:spPr>
          <a:xfrm>
            <a:off x="17797463" y="43332400"/>
            <a:ext cx="5580063" cy="2162175"/>
          </a:xfrm>
          <a:prstGeom prst="rect">
            <a:avLst/>
          </a:prstGeom>
        </p:spPr>
        <p:txBody>
          <a:bodyPr vert="horz" wrap="square" lIns="91440" tIns="45720" rIns="91440" bIns="45720" numCol="1" anchor="ctr" anchorCtr="0" compatLnSpc="1"/>
          <a:lstStyle>
            <a:lvl1pPr algn="r">
              <a:defRPr sz="3300">
                <a:solidFill>
                  <a:srgbClr val="898989"/>
                </a:solidFill>
              </a:defRPr>
            </a:lvl1p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
        <p:nvSpPr>
          <p:cNvPr id="7" name="KSO_TEMPLATE" hidden="1"/>
          <p:cNvSpPr/>
          <p:nvPr>
            <p:custDataLst>
              <p:tags r:id="rId17"/>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2519680" rtl="0" eaLnBrk="0" fontAlgn="base" hangingPunct="0">
        <a:spcBef>
          <a:spcPct val="0"/>
        </a:spcBef>
        <a:spcAft>
          <a:spcPct val="0"/>
        </a:spcAft>
        <a:defRPr sz="7700" b="1" kern="1200" spc="200">
          <a:solidFill>
            <a:schemeClr val="tx1"/>
          </a:solidFill>
          <a:latin typeface="+mj-lt"/>
          <a:ea typeface="+mj-ea"/>
          <a:cs typeface="+mj-cs"/>
        </a:defRPr>
      </a:lvl1pPr>
      <a:lvl2pPr algn="l" defTabSz="2519680" rtl="0" eaLnBrk="0" fontAlgn="base" hangingPunct="0">
        <a:spcBef>
          <a:spcPct val="0"/>
        </a:spcBef>
        <a:spcAft>
          <a:spcPct val="0"/>
        </a:spcAft>
        <a:defRPr sz="7700" b="1">
          <a:solidFill>
            <a:schemeClr val="tx1"/>
          </a:solidFill>
          <a:latin typeface="Arial" panose="020B0604020202020204" pitchFamily="34" charset="0"/>
          <a:ea typeface="微软雅黑" panose="020B0503020204020204" pitchFamily="34" charset="-122"/>
        </a:defRPr>
      </a:lvl2pPr>
      <a:lvl3pPr algn="l" defTabSz="2519680" rtl="0" eaLnBrk="0" fontAlgn="base" hangingPunct="0">
        <a:spcBef>
          <a:spcPct val="0"/>
        </a:spcBef>
        <a:spcAft>
          <a:spcPct val="0"/>
        </a:spcAft>
        <a:defRPr sz="7700" b="1">
          <a:solidFill>
            <a:schemeClr val="tx1"/>
          </a:solidFill>
          <a:latin typeface="Arial" panose="020B0604020202020204" pitchFamily="34" charset="0"/>
          <a:ea typeface="微软雅黑" panose="020B0503020204020204" pitchFamily="34" charset="-122"/>
        </a:defRPr>
      </a:lvl3pPr>
      <a:lvl4pPr algn="l" defTabSz="2519680" rtl="0" eaLnBrk="0" fontAlgn="base" hangingPunct="0">
        <a:spcBef>
          <a:spcPct val="0"/>
        </a:spcBef>
        <a:spcAft>
          <a:spcPct val="0"/>
        </a:spcAft>
        <a:defRPr sz="7700" b="1">
          <a:solidFill>
            <a:schemeClr val="tx1"/>
          </a:solidFill>
          <a:latin typeface="Arial" panose="020B0604020202020204" pitchFamily="34" charset="0"/>
          <a:ea typeface="微软雅黑" panose="020B0503020204020204" pitchFamily="34" charset="-122"/>
        </a:defRPr>
      </a:lvl4pPr>
      <a:lvl5pPr algn="l" defTabSz="2519680" rtl="0" eaLnBrk="0" fontAlgn="base" hangingPunct="0">
        <a:spcBef>
          <a:spcPct val="0"/>
        </a:spcBef>
        <a:spcAft>
          <a:spcPct val="0"/>
        </a:spcAft>
        <a:defRPr sz="7700" b="1">
          <a:solidFill>
            <a:schemeClr val="tx1"/>
          </a:solidFill>
          <a:latin typeface="Arial" panose="020B0604020202020204" pitchFamily="34" charset="0"/>
          <a:ea typeface="微软雅黑" panose="020B0503020204020204" pitchFamily="34" charset="-122"/>
        </a:defRPr>
      </a:lvl5pPr>
      <a:lvl6pPr marL="4572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6pPr>
      <a:lvl7pPr marL="9144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7pPr>
      <a:lvl8pPr marL="13716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8pPr>
      <a:lvl9pPr marL="18288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9pPr>
    </p:titleStyle>
    <p:bodyStyle>
      <a:lvl1pPr marL="628650" indent="-628650" algn="l" defTabSz="2519680" rtl="0" eaLnBrk="0" fontAlgn="base" hangingPunct="0">
        <a:lnSpc>
          <a:spcPct val="130000"/>
        </a:lnSpc>
        <a:spcBef>
          <a:spcPct val="0"/>
        </a:spcBef>
        <a:spcAft>
          <a:spcPts val="1000"/>
        </a:spcAft>
        <a:buFont typeface="Arial" panose="020B0604020202020204" pitchFamily="34" charset="0"/>
        <a:buChar char="•"/>
        <a:defRPr sz="4400" kern="1200" spc="150">
          <a:solidFill>
            <a:schemeClr val="tx1"/>
          </a:solidFill>
          <a:latin typeface="+mn-lt"/>
          <a:ea typeface="+mn-ea"/>
          <a:cs typeface="+mn-cs"/>
        </a:defRPr>
      </a:lvl1pPr>
      <a:lvl2pPr marL="1889125" indent="-628650" algn="l" defTabSz="2519680" rtl="0" eaLnBrk="0" fontAlgn="base" hangingPunct="0">
        <a:lnSpc>
          <a:spcPct val="130000"/>
        </a:lnSpc>
        <a:spcBef>
          <a:spcPct val="0"/>
        </a:spcBef>
        <a:spcAft>
          <a:spcPts val="1000"/>
        </a:spcAft>
        <a:buFont typeface="Arial" panose="020B0604020202020204" pitchFamily="34" charset="0"/>
        <a:buChar char="•"/>
        <a:tabLst>
          <a:tab pos="4435475" algn="l"/>
        </a:tabLst>
        <a:defRPr sz="4400" kern="1200" spc="150">
          <a:solidFill>
            <a:schemeClr val="tx1"/>
          </a:solidFill>
          <a:latin typeface="+mn-lt"/>
          <a:ea typeface="+mn-ea"/>
          <a:cs typeface="+mn-cs"/>
        </a:defRPr>
      </a:lvl2pPr>
      <a:lvl3pPr marL="3149600" indent="-628650" algn="l" defTabSz="2519680" rtl="0" eaLnBrk="0" fontAlgn="base" hangingPunct="0">
        <a:lnSpc>
          <a:spcPct val="130000"/>
        </a:lnSpc>
        <a:spcBef>
          <a:spcPct val="0"/>
        </a:spcBef>
        <a:spcAft>
          <a:spcPts val="1000"/>
        </a:spcAft>
        <a:buFont typeface="Arial" panose="020B0604020202020204" pitchFamily="34" charset="0"/>
        <a:buChar char="•"/>
        <a:tabLst>
          <a:tab pos="4435475" algn="l"/>
        </a:tabLst>
        <a:defRPr sz="4400" kern="1200" spc="150">
          <a:solidFill>
            <a:schemeClr val="tx1"/>
          </a:solidFill>
          <a:latin typeface="+mn-lt"/>
          <a:ea typeface="+mn-ea"/>
          <a:cs typeface="+mn-cs"/>
        </a:defRPr>
      </a:lvl3pPr>
      <a:lvl4pPr marL="4410075" indent="-628650" algn="l" defTabSz="2519680" rtl="0" eaLnBrk="0" fontAlgn="base" hangingPunct="0">
        <a:lnSpc>
          <a:spcPct val="130000"/>
        </a:lnSpc>
        <a:spcBef>
          <a:spcPct val="0"/>
        </a:spcBef>
        <a:spcAft>
          <a:spcPts val="1000"/>
        </a:spcAft>
        <a:buFont typeface="Arial" panose="020B0604020202020204" pitchFamily="34" charset="0"/>
        <a:buChar char="•"/>
        <a:tabLst>
          <a:tab pos="4435475" algn="l"/>
        </a:tabLst>
        <a:defRPr sz="4400" kern="1200" spc="150">
          <a:solidFill>
            <a:schemeClr val="tx1"/>
          </a:solidFill>
          <a:latin typeface="+mn-lt"/>
          <a:ea typeface="+mn-ea"/>
          <a:cs typeface="+mn-cs"/>
        </a:defRPr>
      </a:lvl4pPr>
      <a:lvl5pPr marL="5669280" indent="-628650" algn="l" defTabSz="2519680" rtl="0" eaLnBrk="0" fontAlgn="base" hangingPunct="0">
        <a:lnSpc>
          <a:spcPct val="130000"/>
        </a:lnSpc>
        <a:spcBef>
          <a:spcPct val="0"/>
        </a:spcBef>
        <a:spcAft>
          <a:spcPts val="1000"/>
        </a:spcAft>
        <a:buFont typeface="Arial" panose="020B0604020202020204" pitchFamily="34" charset="0"/>
        <a:buChar char="•"/>
        <a:tabLst>
          <a:tab pos="4435475" algn="l"/>
        </a:tabLst>
        <a:defRPr sz="4400" kern="1200" spc="150">
          <a:solidFill>
            <a:schemeClr val="tx1"/>
          </a:solidFill>
          <a:latin typeface="+mn-lt"/>
          <a:ea typeface="+mn-ea"/>
          <a:cs typeface="+mn-cs"/>
        </a:defRPr>
      </a:lvl5pPr>
      <a:lvl6pPr marL="6929755" indent="-629920" algn="l" defTabSz="2520315" rtl="0" eaLnBrk="1" latinLnBrk="0" hangingPunct="1">
        <a:lnSpc>
          <a:spcPct val="90000"/>
        </a:lnSpc>
        <a:spcBef>
          <a:spcPct val="277000"/>
        </a:spcBef>
        <a:buFont typeface="Arial" panose="020B0604020202020204" pitchFamily="34" charset="0"/>
        <a:buChar char="•"/>
        <a:defRPr sz="4960" kern="1200">
          <a:solidFill>
            <a:schemeClr val="tx1"/>
          </a:solidFill>
          <a:latin typeface="+mn-lt"/>
          <a:ea typeface="+mn-ea"/>
          <a:cs typeface="+mn-cs"/>
        </a:defRPr>
      </a:lvl6pPr>
      <a:lvl7pPr marL="8190230" indent="-629920" algn="l" defTabSz="2520315" rtl="0" eaLnBrk="1" latinLnBrk="0" hangingPunct="1">
        <a:lnSpc>
          <a:spcPct val="90000"/>
        </a:lnSpc>
        <a:spcBef>
          <a:spcPct val="277000"/>
        </a:spcBef>
        <a:buFont typeface="Arial" panose="020B0604020202020204" pitchFamily="34" charset="0"/>
        <a:buChar char="•"/>
        <a:defRPr sz="4960" kern="1200">
          <a:solidFill>
            <a:schemeClr val="tx1"/>
          </a:solidFill>
          <a:latin typeface="+mn-lt"/>
          <a:ea typeface="+mn-ea"/>
          <a:cs typeface="+mn-cs"/>
        </a:defRPr>
      </a:lvl7pPr>
      <a:lvl8pPr marL="9450070" indent="-629920" algn="l" defTabSz="2520315" rtl="0" eaLnBrk="1" latinLnBrk="0" hangingPunct="1">
        <a:lnSpc>
          <a:spcPct val="90000"/>
        </a:lnSpc>
        <a:spcBef>
          <a:spcPct val="277000"/>
        </a:spcBef>
        <a:buFont typeface="Arial" panose="020B0604020202020204" pitchFamily="34" charset="0"/>
        <a:buChar char="•"/>
        <a:defRPr sz="4960" kern="1200">
          <a:solidFill>
            <a:schemeClr val="tx1"/>
          </a:solidFill>
          <a:latin typeface="+mn-lt"/>
          <a:ea typeface="+mn-ea"/>
          <a:cs typeface="+mn-cs"/>
        </a:defRPr>
      </a:lvl8pPr>
      <a:lvl9pPr marL="10709910" indent="-629920" algn="l" defTabSz="2520315" rtl="0" eaLnBrk="1" latinLnBrk="0" hangingPunct="1">
        <a:lnSpc>
          <a:spcPct val="90000"/>
        </a:lnSpc>
        <a:spcBef>
          <a:spcPct val="277000"/>
        </a:spcBef>
        <a:buFont typeface="Arial" panose="020B0604020202020204" pitchFamily="34" charset="0"/>
        <a:buChar char="•"/>
        <a:defRPr sz="4960" kern="1200">
          <a:solidFill>
            <a:schemeClr val="tx1"/>
          </a:solidFill>
          <a:latin typeface="+mn-lt"/>
          <a:ea typeface="+mn-ea"/>
          <a:cs typeface="+mn-cs"/>
        </a:defRPr>
      </a:lvl9pPr>
    </p:bodyStyle>
    <p:otherStyle>
      <a:defPPr>
        <a:defRPr lang="zh-CN"/>
      </a:defPPr>
      <a:lvl1pPr marL="0" algn="l" defTabSz="2520315" rtl="0" eaLnBrk="1" latinLnBrk="0" hangingPunct="1">
        <a:defRPr sz="4960" kern="1200">
          <a:solidFill>
            <a:schemeClr val="tx1"/>
          </a:solidFill>
          <a:latin typeface="+mn-lt"/>
          <a:ea typeface="+mn-ea"/>
          <a:cs typeface="+mn-cs"/>
        </a:defRPr>
      </a:lvl1pPr>
      <a:lvl2pPr marL="1259840" algn="l" defTabSz="2520315" rtl="0" eaLnBrk="1" latinLnBrk="0" hangingPunct="1">
        <a:defRPr sz="4960" kern="1200">
          <a:solidFill>
            <a:schemeClr val="tx1"/>
          </a:solidFill>
          <a:latin typeface="+mn-lt"/>
          <a:ea typeface="+mn-ea"/>
          <a:cs typeface="+mn-cs"/>
        </a:defRPr>
      </a:lvl2pPr>
      <a:lvl3pPr marL="2520315" algn="l" defTabSz="2520315" rtl="0" eaLnBrk="1" latinLnBrk="0" hangingPunct="1">
        <a:defRPr sz="4960" kern="1200">
          <a:solidFill>
            <a:schemeClr val="tx1"/>
          </a:solidFill>
          <a:latin typeface="+mn-lt"/>
          <a:ea typeface="+mn-ea"/>
          <a:cs typeface="+mn-cs"/>
        </a:defRPr>
      </a:lvl3pPr>
      <a:lvl4pPr marL="3780155" algn="l" defTabSz="2520315" rtl="0" eaLnBrk="1" latinLnBrk="0" hangingPunct="1">
        <a:defRPr sz="4960" kern="1200">
          <a:solidFill>
            <a:schemeClr val="tx1"/>
          </a:solidFill>
          <a:latin typeface="+mn-lt"/>
          <a:ea typeface="+mn-ea"/>
          <a:cs typeface="+mn-cs"/>
        </a:defRPr>
      </a:lvl4pPr>
      <a:lvl5pPr marL="5039995" algn="l" defTabSz="2520315" rtl="0" eaLnBrk="1" latinLnBrk="0" hangingPunct="1">
        <a:defRPr sz="4960" kern="1200">
          <a:solidFill>
            <a:schemeClr val="tx1"/>
          </a:solidFill>
          <a:latin typeface="+mn-lt"/>
          <a:ea typeface="+mn-ea"/>
          <a:cs typeface="+mn-cs"/>
        </a:defRPr>
      </a:lvl5pPr>
      <a:lvl6pPr marL="6299835" algn="l" defTabSz="2520315" rtl="0" eaLnBrk="1" latinLnBrk="0" hangingPunct="1">
        <a:defRPr sz="4960" kern="1200">
          <a:solidFill>
            <a:schemeClr val="tx1"/>
          </a:solidFill>
          <a:latin typeface="+mn-lt"/>
          <a:ea typeface="+mn-ea"/>
          <a:cs typeface="+mn-cs"/>
        </a:defRPr>
      </a:lvl6pPr>
      <a:lvl7pPr marL="7560310" algn="l" defTabSz="2520315" rtl="0" eaLnBrk="1" latinLnBrk="0" hangingPunct="1">
        <a:defRPr sz="4960" kern="1200">
          <a:solidFill>
            <a:schemeClr val="tx1"/>
          </a:solidFill>
          <a:latin typeface="+mn-lt"/>
          <a:ea typeface="+mn-ea"/>
          <a:cs typeface="+mn-cs"/>
        </a:defRPr>
      </a:lvl7pPr>
      <a:lvl8pPr marL="8820150" algn="l" defTabSz="2520315" rtl="0" eaLnBrk="1" latinLnBrk="0" hangingPunct="1">
        <a:defRPr sz="4960" kern="1200">
          <a:solidFill>
            <a:schemeClr val="tx1"/>
          </a:solidFill>
          <a:latin typeface="+mn-lt"/>
          <a:ea typeface="+mn-ea"/>
          <a:cs typeface="+mn-cs"/>
        </a:defRPr>
      </a:lvl8pPr>
      <a:lvl9pPr marL="10079990" algn="l" defTabSz="2520315" rtl="0" eaLnBrk="1" latinLnBrk="0" hangingPunct="1">
        <a:defRPr sz="4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tags" Target="../tags/tag8.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ags" Target="../tags/tag7.xml"/></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xml"/><Relationship Id="rId2" Type="http://schemas.openxmlformats.org/officeDocument/2006/relationships/tags" Target="../tags/tag9.xml"/><Relationship Id="rId1"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object 7"/>
          <p:cNvSpPr/>
          <p:nvPr/>
        </p:nvSpPr>
        <p:spPr>
          <a:xfrm>
            <a:off x="0" y="0"/>
            <a:ext cx="25204738" cy="5491163"/>
          </a:xfrm>
          <a:custGeom>
            <a:avLst/>
            <a:gdLst/>
            <a:ahLst/>
            <a:cxnLst>
              <a:cxn ang="0">
                <a:pos x="0" y="41724133"/>
              </a:cxn>
              <a:cxn ang="0">
                <a:pos x="136561199" y="41724133"/>
              </a:cxn>
              <a:cxn ang="0">
                <a:pos x="136561199" y="0"/>
              </a:cxn>
              <a:cxn ang="0">
                <a:pos x="0" y="0"/>
              </a:cxn>
              <a:cxn ang="0">
                <a:pos x="0" y="41724133"/>
              </a:cxn>
            </a:cxnLst>
            <a:rect l="0" t="0" r="0" b="0"/>
            <a:pathLst>
              <a:path w="10828020" h="1991995">
                <a:moveTo>
                  <a:pt x="0" y="1991861"/>
                </a:moveTo>
                <a:lnTo>
                  <a:pt x="10827493" y="1991861"/>
                </a:lnTo>
                <a:lnTo>
                  <a:pt x="10827493" y="0"/>
                </a:lnTo>
                <a:lnTo>
                  <a:pt x="0" y="0"/>
                </a:lnTo>
                <a:lnTo>
                  <a:pt x="0" y="1991861"/>
                </a:lnTo>
                <a:close/>
              </a:path>
            </a:pathLst>
          </a:custGeom>
          <a:solidFill>
            <a:srgbClr val="0C4780"/>
          </a:solidFill>
          <a:ln w="9525">
            <a:noFill/>
          </a:ln>
        </p:spPr>
        <p:txBody>
          <a:bodyPr/>
          <a:lstStyle/>
          <a:p>
            <a:endParaRPr lang="zh-CN" altLang="en-US"/>
          </a:p>
        </p:txBody>
      </p:sp>
      <p:sp>
        <p:nvSpPr>
          <p:cNvPr id="8196" name="object 7"/>
          <p:cNvSpPr/>
          <p:nvPr/>
        </p:nvSpPr>
        <p:spPr>
          <a:xfrm>
            <a:off x="-19050" y="44748450"/>
            <a:ext cx="25204738" cy="2043113"/>
          </a:xfrm>
          <a:custGeom>
            <a:avLst/>
            <a:gdLst/>
            <a:ahLst/>
            <a:cxnLst>
              <a:cxn ang="0">
                <a:pos x="0" y="41724133"/>
              </a:cxn>
              <a:cxn ang="0">
                <a:pos x="136561199" y="41724133"/>
              </a:cxn>
              <a:cxn ang="0">
                <a:pos x="136561199" y="0"/>
              </a:cxn>
              <a:cxn ang="0">
                <a:pos x="0" y="0"/>
              </a:cxn>
              <a:cxn ang="0">
                <a:pos x="0" y="41724133"/>
              </a:cxn>
            </a:cxnLst>
            <a:rect l="0" t="0" r="0" b="0"/>
            <a:pathLst>
              <a:path w="10828020" h="1991995">
                <a:moveTo>
                  <a:pt x="0" y="1991861"/>
                </a:moveTo>
                <a:lnTo>
                  <a:pt x="10827493" y="1991861"/>
                </a:lnTo>
                <a:lnTo>
                  <a:pt x="10827493" y="0"/>
                </a:lnTo>
                <a:lnTo>
                  <a:pt x="0" y="0"/>
                </a:lnTo>
                <a:lnTo>
                  <a:pt x="0" y="1991861"/>
                </a:lnTo>
                <a:close/>
              </a:path>
            </a:pathLst>
          </a:custGeom>
          <a:solidFill>
            <a:srgbClr val="0C4780"/>
          </a:solidFill>
          <a:ln w="9525">
            <a:noFill/>
          </a:ln>
        </p:spPr>
        <p:txBody>
          <a:bodyPr/>
          <a:lstStyle/>
          <a:p>
            <a:endParaRPr lang="zh-CN" altLang="en-US"/>
          </a:p>
        </p:txBody>
      </p:sp>
      <p:sp>
        <p:nvSpPr>
          <p:cNvPr id="8232" name="TextBox 81"/>
          <p:cNvSpPr txBox="1"/>
          <p:nvPr/>
        </p:nvSpPr>
        <p:spPr>
          <a:xfrm flipH="1">
            <a:off x="13113543" y="6288086"/>
            <a:ext cx="2266950" cy="828675"/>
          </a:xfrm>
          <a:prstGeom prst="rect">
            <a:avLst/>
          </a:prstGeom>
          <a:noFill/>
          <a:ln w="9525">
            <a:noFill/>
          </a:ln>
        </p:spPr>
        <p:txBody>
          <a:bodyPr wrap="square" anchor="t">
            <a:spAutoFit/>
          </a:bodyPr>
          <a:lstStyle/>
          <a:p>
            <a:r>
              <a:rPr lang="zh-CN" altLang="en-US" sz="4800" dirty="0">
                <a:latin typeface="Arial" panose="020B0604020202020204" pitchFamily="34" charset="0"/>
                <a:ea typeface="黑体" panose="02010609060101010101" pitchFamily="49" charset="-122"/>
              </a:rPr>
              <a:t>区位图</a:t>
            </a:r>
            <a:endParaRPr lang="zh-CN" altLang="en-US" sz="4800" dirty="0">
              <a:latin typeface="Arial" panose="020B0604020202020204" pitchFamily="34" charset="0"/>
              <a:ea typeface="黑体" panose="02010609060101010101" pitchFamily="49" charset="-122"/>
            </a:endParaRPr>
          </a:p>
        </p:txBody>
      </p:sp>
      <p:sp>
        <p:nvSpPr>
          <p:cNvPr id="8234" name="TextBox 81"/>
          <p:cNvSpPr txBox="1"/>
          <p:nvPr/>
        </p:nvSpPr>
        <p:spPr>
          <a:xfrm>
            <a:off x="628650" y="18015585"/>
            <a:ext cx="8342630" cy="829945"/>
          </a:xfrm>
          <a:prstGeom prst="rect">
            <a:avLst/>
          </a:prstGeom>
          <a:noFill/>
          <a:ln w="9525">
            <a:noFill/>
          </a:ln>
        </p:spPr>
        <p:txBody>
          <a:bodyPr wrap="square" anchor="t">
            <a:spAutoFit/>
          </a:bodyPr>
          <a:lstStyle/>
          <a:p>
            <a:r>
              <a:rPr lang="zh-CN" altLang="en-US" sz="4800" dirty="0">
                <a:latin typeface="Arial" panose="020B0604020202020204" pitchFamily="34" charset="0"/>
                <a:ea typeface="黑体" panose="02010609060101010101" pitchFamily="49" charset="-122"/>
              </a:rPr>
              <a:t>经批准的用地规划图</a:t>
            </a:r>
            <a:endParaRPr lang="zh-CN" altLang="en-US" sz="4800" dirty="0">
              <a:latin typeface="Arial" panose="020B0604020202020204" pitchFamily="34" charset="0"/>
              <a:ea typeface="黑体" panose="02010609060101010101" pitchFamily="49" charset="-122"/>
            </a:endParaRPr>
          </a:p>
        </p:txBody>
      </p:sp>
      <p:sp>
        <p:nvSpPr>
          <p:cNvPr id="19" name="矩形 18"/>
          <p:cNvSpPr/>
          <p:nvPr/>
        </p:nvSpPr>
        <p:spPr>
          <a:xfrm>
            <a:off x="10847705" y="7248525"/>
            <a:ext cx="13779500" cy="10732135"/>
          </a:xfrm>
          <a:prstGeom prst="rect">
            <a:avLst/>
          </a:prstGeom>
          <a:noFill/>
          <a:ln w="793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628650" y="19102070"/>
            <a:ext cx="23999190" cy="25123775"/>
          </a:xfrm>
          <a:prstGeom prst="rect">
            <a:avLst/>
          </a:prstGeom>
          <a:noFill/>
          <a:ln w="793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5" name="表格 4"/>
          <p:cNvGraphicFramePr/>
          <p:nvPr>
            <p:custDataLst>
              <p:tags r:id="rId1"/>
            </p:custDataLst>
          </p:nvPr>
        </p:nvGraphicFramePr>
        <p:xfrm>
          <a:off x="601345" y="7118350"/>
          <a:ext cx="9843135" cy="10511790"/>
        </p:xfrm>
        <a:graphic>
          <a:graphicData uri="http://schemas.openxmlformats.org/drawingml/2006/table">
            <a:tbl>
              <a:tblPr firstRow="1" bandRow="1">
                <a:tableStyleId>{5C22544A-7EE6-4342-B048-85BDC9FD1C3A}</a:tableStyleId>
              </a:tblPr>
              <a:tblGrid>
                <a:gridCol w="2299970"/>
                <a:gridCol w="7543165"/>
              </a:tblGrid>
              <a:tr h="5624195">
                <a:tc>
                  <a:txBody>
                    <a:bodyPr/>
                    <a:lstStyle/>
                    <a:p>
                      <a:pPr>
                        <a:lnSpc>
                          <a:spcPct val="150000"/>
                        </a:lnSpc>
                        <a:buNone/>
                      </a:pPr>
                      <a:r>
                        <a:rPr lang="zh-CN" altLang="en-US" sz="3600" b="0" dirty="0">
                          <a:solidFill>
                            <a:schemeClr val="tx1"/>
                          </a:solidFill>
                          <a:latin typeface="黑体" panose="02010609060101010101" pitchFamily="49" charset="-122"/>
                          <a:ea typeface="黑体" panose="02010609060101010101" pitchFamily="49" charset="-122"/>
                        </a:rPr>
                        <a:t>批准情况：</a:t>
                      </a:r>
                      <a:endParaRPr lang="zh-CN" altLang="en-US" sz="3600" b="0" dirty="0">
                        <a:solidFill>
                          <a:schemeClr val="tx1"/>
                        </a:solidFill>
                        <a:latin typeface="黑体" panose="02010609060101010101" pitchFamily="49" charset="-122"/>
                        <a:ea typeface="黑体" panose="02010609060101010101" pitchFamily="49" charset="-122"/>
                      </a:endParaRPr>
                    </a:p>
                    <a:p>
                      <a:pPr>
                        <a:lnSpc>
                          <a:spcPct val="150000"/>
                        </a:lnSpc>
                        <a:buNone/>
                      </a:pPr>
                      <a:endParaRPr lang="zh-CN" altLang="en-US" sz="3600" b="0" dirty="0">
                        <a:solidFill>
                          <a:schemeClr val="tx1"/>
                        </a:solidFill>
                        <a:latin typeface="黑体" panose="02010609060101010101" pitchFamily="49" charset="-122"/>
                        <a:ea typeface="黑体" panose="02010609060101010101" pitchFamily="49" charset="-122"/>
                      </a:endParaRPr>
                    </a:p>
                  </a:txBody>
                  <a:tcPr>
                    <a:noFill/>
                  </a:tcPr>
                </a:tc>
                <a:tc>
                  <a:txBody>
                    <a:bodyPr/>
                    <a:lstStyle/>
                    <a:p>
                      <a:pPr>
                        <a:lnSpc>
                          <a:spcPct val="150000"/>
                        </a:lnSpc>
                        <a:buNone/>
                      </a:pPr>
                      <a:r>
                        <a:rPr lang="zh-CN" altLang="en-US" sz="3600" b="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安宁市人民政府关于同意昆明市天然气高压输配系统武家庄高中压调压站单独选址地块详细规划的批复（安政复(2026)131号）。</a:t>
                      </a:r>
                      <a:endParaRPr lang="zh-CN" altLang="en-US" sz="3600" b="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txBody>
                  <a:tcPr>
                    <a:noFill/>
                  </a:tcPr>
                </a:tc>
              </a:tr>
              <a:tr h="1737360">
                <a:tc>
                  <a:txBody>
                    <a:bodyPr/>
                    <a:lstStyle/>
                    <a:p>
                      <a:pPr>
                        <a:lnSpc>
                          <a:spcPct val="150000"/>
                        </a:lnSpc>
                        <a:buNone/>
                      </a:pPr>
                      <a:r>
                        <a:rPr lang="zh-CN" altLang="en-US" sz="3600" dirty="0">
                          <a:latin typeface="黑体" panose="02010609060101010101" pitchFamily="49" charset="-122"/>
                          <a:ea typeface="黑体" panose="02010609060101010101" pitchFamily="49" charset="-122"/>
                        </a:rPr>
                        <a:t>公布时间：</a:t>
                      </a:r>
                      <a:endParaRPr lang="zh-CN" altLang="en-US" sz="3600" dirty="0">
                        <a:latin typeface="黑体" panose="02010609060101010101" pitchFamily="49" charset="-122"/>
                        <a:ea typeface="黑体" panose="02010609060101010101" pitchFamily="49" charset="-122"/>
                      </a:endParaRPr>
                    </a:p>
                  </a:txBody>
                  <a:tcPr>
                    <a:noFill/>
                  </a:tcPr>
                </a:tc>
                <a:tc>
                  <a:txBody>
                    <a:bodyPr/>
                    <a:lstStyle/>
                    <a:p>
                      <a:pPr>
                        <a:lnSpc>
                          <a:spcPct val="150000"/>
                        </a:lnSpc>
                        <a:buNone/>
                      </a:pPr>
                      <a:r>
                        <a:rPr lang="en-US" altLang="zh-CN" sz="3600" b="0" dirty="0" smtClean="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2026</a:t>
                      </a:r>
                      <a:r>
                        <a:rPr lang="zh-CN" altLang="en-US" sz="3600" dirty="0" smtClean="0">
                          <a:latin typeface="黑体" panose="02010609060101010101" pitchFamily="49" charset="-122"/>
                          <a:ea typeface="黑体" panose="02010609060101010101" pitchFamily="49" charset="-122"/>
                          <a:cs typeface="黑体" panose="02010609060101010101" pitchFamily="49" charset="-122"/>
                        </a:rPr>
                        <a:t>年</a:t>
                      </a:r>
                      <a:r>
                        <a:rPr lang="en-US" altLang="zh-CN" sz="3600" dirty="0" smtClean="0">
                          <a:latin typeface="黑体" panose="02010609060101010101" pitchFamily="49" charset="-122"/>
                          <a:ea typeface="黑体" panose="02010609060101010101" pitchFamily="49" charset="-122"/>
                          <a:cs typeface="黑体" panose="02010609060101010101" pitchFamily="49" charset="-122"/>
                        </a:rPr>
                        <a:t>7</a:t>
                      </a:r>
                      <a:r>
                        <a:rPr lang="zh-CN" altLang="en-US" sz="3600" dirty="0" smtClean="0">
                          <a:latin typeface="黑体" panose="02010609060101010101" pitchFamily="49" charset="-122"/>
                          <a:ea typeface="黑体" panose="02010609060101010101" pitchFamily="49" charset="-122"/>
                          <a:cs typeface="黑体" panose="02010609060101010101" pitchFamily="49" charset="-122"/>
                        </a:rPr>
                        <a:t>月</a:t>
                      </a:r>
                      <a:r>
                        <a:rPr lang="en-US" altLang="zh-CN" sz="3600" dirty="0" smtClean="0">
                          <a:latin typeface="黑体" panose="02010609060101010101" pitchFamily="49" charset="-122"/>
                          <a:ea typeface="黑体" panose="02010609060101010101" pitchFamily="49" charset="-122"/>
                          <a:cs typeface="黑体" panose="02010609060101010101" pitchFamily="49" charset="-122"/>
                        </a:rPr>
                        <a:t>15</a:t>
                      </a:r>
                      <a:r>
                        <a:rPr lang="zh-CN" altLang="en-US" sz="3600" dirty="0" smtClean="0">
                          <a:latin typeface="黑体" panose="02010609060101010101" pitchFamily="49" charset="-122"/>
                          <a:ea typeface="黑体" panose="02010609060101010101" pitchFamily="49" charset="-122"/>
                          <a:cs typeface="黑体" panose="02010609060101010101" pitchFamily="49" charset="-122"/>
                        </a:rPr>
                        <a:t>日</a:t>
                      </a:r>
                      <a:endParaRPr lang="en-US" altLang="zh-CN" sz="3600" dirty="0">
                        <a:latin typeface="黑体" panose="02010609060101010101" pitchFamily="49" charset="-122"/>
                        <a:ea typeface="黑体" panose="02010609060101010101" pitchFamily="49" charset="-122"/>
                        <a:cs typeface="黑体" panose="02010609060101010101" pitchFamily="49" charset="-122"/>
                      </a:endParaRPr>
                    </a:p>
                    <a:p>
                      <a:pPr>
                        <a:lnSpc>
                          <a:spcPct val="150000"/>
                        </a:lnSpc>
                        <a:buNone/>
                      </a:pPr>
                      <a:endParaRPr lang="en-US" altLang="zh-CN" sz="3600" dirty="0">
                        <a:latin typeface="黑体" panose="02010609060101010101" pitchFamily="49" charset="-122"/>
                        <a:ea typeface="黑体" panose="02010609060101010101" pitchFamily="49" charset="-122"/>
                        <a:cs typeface="黑体" panose="02010609060101010101" pitchFamily="49" charset="-122"/>
                      </a:endParaRPr>
                    </a:p>
                  </a:txBody>
                  <a:tcPr>
                    <a:noFill/>
                  </a:tcPr>
                </a:tc>
              </a:tr>
              <a:tr h="3150235">
                <a:tc>
                  <a:txBody>
                    <a:bodyPr/>
                    <a:lstStyle/>
                    <a:p>
                      <a:pPr>
                        <a:lnSpc>
                          <a:spcPct val="150000"/>
                        </a:lnSpc>
                        <a:buNone/>
                      </a:pPr>
                      <a:r>
                        <a:rPr lang="zh-CN" altLang="en-US" sz="3600" b="0" dirty="0">
                          <a:solidFill>
                            <a:schemeClr val="tx1"/>
                          </a:solidFill>
                          <a:latin typeface="黑体" panose="02010609060101010101" pitchFamily="49" charset="-122"/>
                          <a:ea typeface="黑体" panose="02010609060101010101" pitchFamily="49" charset="-122"/>
                        </a:rPr>
                        <a:t>公布途径：</a:t>
                      </a:r>
                      <a:endParaRPr lang="zh-CN" altLang="en-US" sz="3600" b="0" dirty="0">
                        <a:solidFill>
                          <a:schemeClr val="tx1"/>
                        </a:solidFill>
                        <a:latin typeface="黑体" panose="02010609060101010101" pitchFamily="49" charset="-122"/>
                        <a:ea typeface="黑体" panose="02010609060101010101" pitchFamily="49" charset="-122"/>
                      </a:endParaRPr>
                    </a:p>
                  </a:txBody>
                  <a:tcPr>
                    <a:noFill/>
                  </a:tcPr>
                </a:tc>
                <a:tc>
                  <a:txBody>
                    <a:bodyPr/>
                    <a:lstStyle/>
                    <a:p>
                      <a:pPr>
                        <a:lnSpc>
                          <a:spcPct val="150000"/>
                        </a:lnSpc>
                        <a:buNone/>
                      </a:pPr>
                      <a:r>
                        <a:rPr lang="zh-CN" altLang="en-US" sz="3600" b="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安宁市人民政府门户网站</a:t>
                      </a:r>
                      <a:endParaRPr lang="zh-CN" altLang="en-US" sz="3600" b="0" dirty="0">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txBody>
                  <a:tcPr>
                    <a:noFill/>
                  </a:tcPr>
                </a:tc>
              </a:tr>
            </a:tbl>
          </a:graphicData>
        </a:graphic>
      </p:graphicFrame>
      <p:sp>
        <p:nvSpPr>
          <p:cNvPr id="3" name="object 8"/>
          <p:cNvSpPr txBox="1"/>
          <p:nvPr/>
        </p:nvSpPr>
        <p:spPr>
          <a:xfrm>
            <a:off x="2433638" y="45011975"/>
            <a:ext cx="22064663" cy="1863090"/>
          </a:xfrm>
          <a:prstGeom prst="rect">
            <a:avLst/>
          </a:prstGeom>
        </p:spPr>
        <p:txBody>
          <a:bodyPr wrap="square" lIns="0" tIns="16510" rIns="0" bIns="0">
            <a:spAutoFit/>
          </a:bodyPr>
          <a:lstStyle>
            <a:lvl1pPr algn="ctr" defTabSz="2519680" rtl="0" fontAlgn="base">
              <a:spcBef>
                <a:spcPct val="0"/>
              </a:spcBef>
              <a:spcAft>
                <a:spcPct val="0"/>
              </a:spcAft>
              <a:defRPr sz="14880" b="0" kern="1200" spc="600">
                <a:solidFill>
                  <a:schemeClr val="tx1"/>
                </a:solidFill>
                <a:effectLst>
                  <a:outerShdw blurRad="38100" dist="38100" dir="2700000" algn="tl">
                    <a:srgbClr val="000000">
                      <a:alpha val="43137"/>
                    </a:srgbClr>
                  </a:outerShdw>
                </a:effectLst>
                <a:latin typeface="+mj-lt"/>
                <a:ea typeface="+mj-ea"/>
                <a:cs typeface="+mj-cs"/>
              </a:defRPr>
            </a:lvl1pPr>
            <a:lvl2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2pPr>
            <a:lvl3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3pPr>
            <a:lvl4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4pPr>
            <a:lvl5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5pPr>
            <a:lvl6pPr marL="4572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6pPr>
            <a:lvl7pPr marL="9144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7pPr>
            <a:lvl8pPr marL="13716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8pPr>
            <a:lvl9pPr marL="18288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9pPr>
          </a:lstStyle>
          <a:p>
            <a:pPr algn="r" fontAlgn="base"/>
            <a:r>
              <a:rPr lang="en-US" altLang="zh-CN" sz="6000">
                <a:solidFill>
                  <a:srgbClr val="CCFFFF"/>
                </a:solidFill>
                <a:ea typeface="黑体" panose="02010609060101010101" pitchFamily="49" charset="-122"/>
                <a:sym typeface="+mn-ea"/>
              </a:rPr>
              <a:t>     </a:t>
            </a:r>
            <a:r>
              <a:rPr lang="zh-CN" altLang="en-US" sz="6000">
                <a:solidFill>
                  <a:srgbClr val="CCFFFF"/>
                </a:solidFill>
                <a:ea typeface="黑体" panose="02010609060101010101" pitchFamily="49" charset="-122"/>
                <a:sym typeface="+mn-ea"/>
              </a:rPr>
              <a:t>安宁市人民政府</a:t>
            </a:r>
            <a:r>
              <a:rPr lang="zh-CN" sz="6000">
                <a:solidFill>
                  <a:srgbClr val="CCFFFF"/>
                </a:solidFill>
                <a:ea typeface="黑体" panose="02010609060101010101" pitchFamily="49" charset="-122"/>
                <a:sym typeface="+mn-ea"/>
              </a:rPr>
              <a:t>连然街道办事处</a:t>
            </a:r>
            <a:r>
              <a:rPr lang="zh-CN" altLang="en-US" sz="6000">
                <a:solidFill>
                  <a:srgbClr val="CCFFFF"/>
                </a:solidFill>
                <a:ea typeface="黑体" panose="02010609060101010101" pitchFamily="49" charset="-122"/>
                <a:sym typeface="+mn-ea"/>
              </a:rPr>
              <a:t>     </a:t>
            </a:r>
            <a:r>
              <a:rPr lang="zh-CN" sz="6000">
                <a:solidFill>
                  <a:srgbClr val="CCFFFF"/>
                </a:solidFill>
                <a:ea typeface="黑体" panose="02010609060101010101" pitchFamily="49" charset="-122"/>
                <a:sym typeface="+mn-ea"/>
              </a:rPr>
              <a:t>安宁市自然资源局</a:t>
            </a:r>
            <a:endParaRPr kumimoji="0" lang="zh-CN" altLang="en-US" sz="6000" b="0" i="0" u="none" strike="noStrike" kern="1200" cap="none" spc="-90" normalizeH="0" baseline="0" noProof="0" dirty="0">
              <a:ln>
                <a:noFill/>
              </a:ln>
              <a:solidFill>
                <a:srgbClr val="CCFFFF"/>
              </a:solidFill>
              <a:effectLst>
                <a:outerShdw blurRad="38100" dist="38100" dir="2700000" algn="tl">
                  <a:srgbClr val="000000">
                    <a:alpha val="43137"/>
                  </a:srgbClr>
                </a:outerShdw>
              </a:effectLst>
              <a:uLnTx/>
              <a:uFillTx/>
              <a:latin typeface="+mj-lt"/>
              <a:ea typeface="黑体" panose="02010609060101010101" pitchFamily="49" charset="-122"/>
              <a:cs typeface="+mj-cs"/>
              <a:sym typeface="+mn-ea"/>
            </a:endParaRPr>
          </a:p>
          <a:p>
            <a:pPr algn="r" fontAlgn="base"/>
            <a:endParaRPr kumimoji="0" lang="zh-CN" altLang="en-US" sz="6000" b="0" i="0" u="none" strike="noStrike" kern="1200" cap="none" spc="-90" normalizeH="0" baseline="0" noProof="0" dirty="0">
              <a:ln>
                <a:noFill/>
              </a:ln>
              <a:solidFill>
                <a:srgbClr val="CCFFFF"/>
              </a:solidFill>
              <a:effectLst>
                <a:outerShdw blurRad="38100" dist="38100" dir="2700000" algn="tl">
                  <a:srgbClr val="000000">
                    <a:alpha val="43137"/>
                  </a:srgbClr>
                </a:outerShdw>
              </a:effectLst>
              <a:uLnTx/>
              <a:uFillTx/>
              <a:latin typeface="+mj-lt"/>
              <a:ea typeface="黑体" panose="02010609060101010101" pitchFamily="49" charset="-122"/>
              <a:cs typeface="+mj-cs"/>
              <a:sym typeface="+mn-ea"/>
            </a:endParaRPr>
          </a:p>
        </p:txBody>
      </p:sp>
      <p:sp>
        <p:nvSpPr>
          <p:cNvPr id="30" name="矩形 29"/>
          <p:cNvSpPr/>
          <p:nvPr/>
        </p:nvSpPr>
        <p:spPr>
          <a:xfrm>
            <a:off x="797082" y="19230995"/>
            <a:ext cx="5109091" cy="830997"/>
          </a:xfrm>
          <a:prstGeom prst="rect">
            <a:avLst/>
          </a:prstGeom>
        </p:spPr>
        <p:txBody>
          <a:bodyPr wrap="none">
            <a:spAutoFit/>
          </a:bodyPr>
          <a:lstStyle/>
          <a:p>
            <a:r>
              <a:rPr lang="zh-CN" altLang="en-US" sz="4800" dirty="0">
                <a:ea typeface="黑体" panose="02010609060101010101" pitchFamily="49" charset="-122"/>
              </a:rPr>
              <a:t>土地利用规划图：</a:t>
            </a:r>
            <a:endParaRPr lang="zh-CN" altLang="en-US" sz="4800" dirty="0">
              <a:ea typeface="黑体" panose="02010609060101010101" pitchFamily="49" charset="-122"/>
            </a:endParaRPr>
          </a:p>
        </p:txBody>
      </p:sp>
      <p:sp>
        <p:nvSpPr>
          <p:cNvPr id="6" name="object 8"/>
          <p:cNvSpPr txBox="1"/>
          <p:nvPr/>
        </p:nvSpPr>
        <p:spPr>
          <a:xfrm>
            <a:off x="405208" y="938245"/>
            <a:ext cx="24557990" cy="2232025"/>
          </a:xfrm>
          <a:prstGeom prst="rect">
            <a:avLst/>
          </a:prstGeom>
        </p:spPr>
        <p:txBody>
          <a:bodyPr wrap="square" lIns="0" tIns="16510" rIns="0" bIns="0">
            <a:spAutoFit/>
          </a:bodyPr>
          <a:lstStyle>
            <a:lvl1pPr algn="ctr" defTabSz="2519680" rtl="0" fontAlgn="base">
              <a:spcBef>
                <a:spcPct val="0"/>
              </a:spcBef>
              <a:spcAft>
                <a:spcPct val="0"/>
              </a:spcAft>
              <a:defRPr sz="14880" b="0" kern="1200" spc="600">
                <a:solidFill>
                  <a:schemeClr val="tx1"/>
                </a:solidFill>
                <a:effectLst>
                  <a:outerShdw blurRad="38100" dist="38100" dir="2700000" algn="tl">
                    <a:srgbClr val="000000">
                      <a:alpha val="43137"/>
                    </a:srgbClr>
                  </a:outerShdw>
                </a:effectLst>
                <a:latin typeface="+mj-lt"/>
                <a:ea typeface="+mj-ea"/>
                <a:cs typeface="+mj-cs"/>
              </a:defRPr>
            </a:lvl1pPr>
            <a:lvl2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2pPr>
            <a:lvl3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3pPr>
            <a:lvl4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4pPr>
            <a:lvl5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5pPr>
            <a:lvl6pPr marL="4572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6pPr>
            <a:lvl7pPr marL="9144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7pPr>
            <a:lvl8pPr marL="13716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8pPr>
            <a:lvl9pPr marL="18288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9pPr>
          </a:lstStyle>
          <a:p>
            <a:pPr algn="ctr">
              <a:buClrTx/>
              <a:buSzTx/>
              <a:buFontTx/>
            </a:pPr>
            <a:r>
              <a:rPr lang="zh-CN" altLang="en-US" sz="7200" b="1" dirty="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7200" b="1" dirty="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昆明市天然气高压输配系统武家庄高中压调压站单独选址地块控制性详细规划</a:t>
            </a:r>
            <a:r>
              <a:rPr lang="zh-CN" altLang="en-US" sz="7200" b="1" dirty="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》批后公布</a:t>
            </a:r>
            <a:endParaRPr kumimoji="0" lang="zh-CN" altLang="en-US" sz="7200" b="1" i="0" u="none" strike="noStrike" kern="1200" cap="none" normalizeH="0" baseline="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图片 11"/>
          <p:cNvPicPr>
            <a:picLocks noChangeAspect="1"/>
          </p:cNvPicPr>
          <p:nvPr/>
        </p:nvPicPr>
        <p:blipFill>
          <a:blip r:embed="rId2"/>
          <a:stretch>
            <a:fillRect/>
          </a:stretch>
        </p:blipFill>
        <p:spPr>
          <a:xfrm>
            <a:off x="12312650" y="7305675"/>
            <a:ext cx="10838180" cy="10656570"/>
          </a:xfrm>
          <a:prstGeom prst="rect">
            <a:avLst/>
          </a:prstGeom>
        </p:spPr>
      </p:pic>
      <p:pic>
        <p:nvPicPr>
          <p:cNvPr id="7" name="图片 6"/>
          <p:cNvPicPr>
            <a:picLocks noChangeAspect="1"/>
          </p:cNvPicPr>
          <p:nvPr/>
        </p:nvPicPr>
        <p:blipFill>
          <a:blip r:embed="rId3"/>
          <a:srcRect t="-732"/>
          <a:stretch>
            <a:fillRect/>
          </a:stretch>
        </p:blipFill>
        <p:spPr>
          <a:xfrm>
            <a:off x="819150" y="21406485"/>
            <a:ext cx="23679150" cy="21470620"/>
          </a:xfrm>
          <a:prstGeom prst="rect">
            <a:avLst/>
          </a:prstGeom>
        </p:spPr>
      </p:pic>
    </p:spTree>
    <p:custDataLst>
      <p:tags r:id="rId4"/>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object 7"/>
          <p:cNvSpPr/>
          <p:nvPr/>
        </p:nvSpPr>
        <p:spPr>
          <a:xfrm>
            <a:off x="0" y="0"/>
            <a:ext cx="25204738" cy="5491163"/>
          </a:xfrm>
          <a:custGeom>
            <a:avLst/>
            <a:gdLst/>
            <a:ahLst/>
            <a:cxnLst>
              <a:cxn ang="0">
                <a:pos x="0" y="41724133"/>
              </a:cxn>
              <a:cxn ang="0">
                <a:pos x="136561199" y="41724133"/>
              </a:cxn>
              <a:cxn ang="0">
                <a:pos x="136561199" y="0"/>
              </a:cxn>
              <a:cxn ang="0">
                <a:pos x="0" y="0"/>
              </a:cxn>
              <a:cxn ang="0">
                <a:pos x="0" y="41724133"/>
              </a:cxn>
            </a:cxnLst>
            <a:rect l="0" t="0" r="0" b="0"/>
            <a:pathLst>
              <a:path w="10828020" h="1991995">
                <a:moveTo>
                  <a:pt x="0" y="1991861"/>
                </a:moveTo>
                <a:lnTo>
                  <a:pt x="10827493" y="1991861"/>
                </a:lnTo>
                <a:lnTo>
                  <a:pt x="10827493" y="0"/>
                </a:lnTo>
                <a:lnTo>
                  <a:pt x="0" y="0"/>
                </a:lnTo>
                <a:lnTo>
                  <a:pt x="0" y="1991861"/>
                </a:lnTo>
                <a:close/>
              </a:path>
            </a:pathLst>
          </a:custGeom>
          <a:solidFill>
            <a:srgbClr val="0C4780"/>
          </a:solidFill>
          <a:ln w="9525">
            <a:noFill/>
          </a:ln>
        </p:spPr>
        <p:txBody>
          <a:bodyPr/>
          <a:lstStyle/>
          <a:p>
            <a:endParaRPr lang="zh-CN" altLang="en-US"/>
          </a:p>
        </p:txBody>
      </p:sp>
      <p:sp>
        <p:nvSpPr>
          <p:cNvPr id="8196" name="object 7"/>
          <p:cNvSpPr/>
          <p:nvPr/>
        </p:nvSpPr>
        <p:spPr>
          <a:xfrm>
            <a:off x="-19050" y="44748450"/>
            <a:ext cx="25204738" cy="2043113"/>
          </a:xfrm>
          <a:custGeom>
            <a:avLst/>
            <a:gdLst/>
            <a:ahLst/>
            <a:cxnLst>
              <a:cxn ang="0">
                <a:pos x="0" y="41724133"/>
              </a:cxn>
              <a:cxn ang="0">
                <a:pos x="136561199" y="41724133"/>
              </a:cxn>
              <a:cxn ang="0">
                <a:pos x="136561199" y="0"/>
              </a:cxn>
              <a:cxn ang="0">
                <a:pos x="0" y="0"/>
              </a:cxn>
              <a:cxn ang="0">
                <a:pos x="0" y="41724133"/>
              </a:cxn>
            </a:cxnLst>
            <a:rect l="0" t="0" r="0" b="0"/>
            <a:pathLst>
              <a:path w="10828020" h="1991995">
                <a:moveTo>
                  <a:pt x="0" y="1991861"/>
                </a:moveTo>
                <a:lnTo>
                  <a:pt x="10827493" y="1991861"/>
                </a:lnTo>
                <a:lnTo>
                  <a:pt x="10827493" y="0"/>
                </a:lnTo>
                <a:lnTo>
                  <a:pt x="0" y="0"/>
                </a:lnTo>
                <a:lnTo>
                  <a:pt x="0" y="1991861"/>
                </a:lnTo>
                <a:close/>
              </a:path>
            </a:pathLst>
          </a:custGeom>
          <a:solidFill>
            <a:srgbClr val="0C4780"/>
          </a:solidFill>
          <a:ln w="9525">
            <a:noFill/>
          </a:ln>
        </p:spPr>
        <p:txBody>
          <a:bodyPr/>
          <a:lstStyle/>
          <a:p>
            <a:endParaRPr lang="zh-CN" altLang="en-US"/>
          </a:p>
        </p:txBody>
      </p:sp>
      <p:sp>
        <p:nvSpPr>
          <p:cNvPr id="21" name="矩形 20"/>
          <p:cNvSpPr/>
          <p:nvPr/>
        </p:nvSpPr>
        <p:spPr>
          <a:xfrm>
            <a:off x="628650" y="6488658"/>
            <a:ext cx="23999190" cy="37737188"/>
          </a:xfrm>
          <a:prstGeom prst="rect">
            <a:avLst/>
          </a:prstGeom>
          <a:noFill/>
          <a:ln w="793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object 8"/>
          <p:cNvSpPr txBox="1"/>
          <p:nvPr/>
        </p:nvSpPr>
        <p:spPr>
          <a:xfrm>
            <a:off x="2433638" y="45011975"/>
            <a:ext cx="22064663" cy="1863090"/>
          </a:xfrm>
          <a:prstGeom prst="rect">
            <a:avLst/>
          </a:prstGeom>
        </p:spPr>
        <p:txBody>
          <a:bodyPr wrap="square" lIns="0" tIns="16510" rIns="0" bIns="0">
            <a:spAutoFit/>
          </a:bodyPr>
          <a:lstStyle>
            <a:lvl1pPr algn="ctr" defTabSz="2519680" rtl="0" fontAlgn="base">
              <a:spcBef>
                <a:spcPct val="0"/>
              </a:spcBef>
              <a:spcAft>
                <a:spcPct val="0"/>
              </a:spcAft>
              <a:defRPr sz="14880" b="0" kern="1200" spc="600">
                <a:solidFill>
                  <a:schemeClr val="tx1"/>
                </a:solidFill>
                <a:effectLst>
                  <a:outerShdw blurRad="38100" dist="38100" dir="2700000" algn="tl">
                    <a:srgbClr val="000000">
                      <a:alpha val="43137"/>
                    </a:srgbClr>
                  </a:outerShdw>
                </a:effectLst>
                <a:latin typeface="+mj-lt"/>
                <a:ea typeface="+mj-ea"/>
                <a:cs typeface="+mj-cs"/>
              </a:defRPr>
            </a:lvl1pPr>
            <a:lvl2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2pPr>
            <a:lvl3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3pPr>
            <a:lvl4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4pPr>
            <a:lvl5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5pPr>
            <a:lvl6pPr marL="4572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6pPr>
            <a:lvl7pPr marL="9144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7pPr>
            <a:lvl8pPr marL="13716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8pPr>
            <a:lvl9pPr marL="18288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9pPr>
          </a:lstStyle>
          <a:p>
            <a:pPr algn="r" fontAlgn="base"/>
            <a:r>
              <a:rPr lang="en-US" altLang="zh-CN" sz="6000">
                <a:solidFill>
                  <a:srgbClr val="CCFFFF"/>
                </a:solidFill>
                <a:ea typeface="黑体" panose="02010609060101010101" pitchFamily="49" charset="-122"/>
                <a:sym typeface="+mn-ea"/>
              </a:rPr>
              <a:t>     </a:t>
            </a:r>
            <a:r>
              <a:rPr lang="zh-CN" altLang="en-US" sz="6000">
                <a:solidFill>
                  <a:srgbClr val="CCFFFF"/>
                </a:solidFill>
                <a:ea typeface="黑体" panose="02010609060101010101" pitchFamily="49" charset="-122"/>
                <a:sym typeface="+mn-ea"/>
              </a:rPr>
              <a:t>安宁市人民政府</a:t>
            </a:r>
            <a:r>
              <a:rPr lang="zh-CN" sz="6000">
                <a:solidFill>
                  <a:srgbClr val="CCFFFF"/>
                </a:solidFill>
                <a:ea typeface="黑体" panose="02010609060101010101" pitchFamily="49" charset="-122"/>
                <a:sym typeface="+mn-ea"/>
              </a:rPr>
              <a:t>连然街道办事处</a:t>
            </a:r>
            <a:r>
              <a:rPr lang="zh-CN" altLang="en-US" sz="6000" dirty="0">
                <a:solidFill>
                  <a:srgbClr val="CCFFFF"/>
                </a:solidFill>
                <a:ea typeface="黑体" panose="02010609060101010101" pitchFamily="49" charset="-122"/>
                <a:sym typeface="+mn-ea"/>
              </a:rPr>
              <a:t>     </a:t>
            </a:r>
            <a:r>
              <a:rPr lang="zh-CN" sz="6000" dirty="0">
                <a:solidFill>
                  <a:srgbClr val="CCFFFF"/>
                </a:solidFill>
                <a:ea typeface="黑体" panose="02010609060101010101" pitchFamily="49" charset="-122"/>
                <a:sym typeface="+mn-ea"/>
              </a:rPr>
              <a:t>安宁市自然资源局</a:t>
            </a:r>
            <a:endParaRPr kumimoji="0" lang="zh-CN" altLang="en-US" sz="6000" b="0" i="0" u="none" strike="noStrike" kern="1200" cap="none" spc="-90" normalizeH="0" baseline="0" noProof="0" dirty="0">
              <a:ln>
                <a:noFill/>
              </a:ln>
              <a:solidFill>
                <a:srgbClr val="CCFFFF"/>
              </a:solidFill>
              <a:effectLst>
                <a:outerShdw blurRad="38100" dist="38100" dir="2700000" algn="tl">
                  <a:srgbClr val="000000">
                    <a:alpha val="43137"/>
                  </a:srgbClr>
                </a:outerShdw>
              </a:effectLst>
              <a:uLnTx/>
              <a:uFillTx/>
              <a:latin typeface="+mj-lt"/>
              <a:ea typeface="黑体" panose="02010609060101010101" pitchFamily="49" charset="-122"/>
              <a:cs typeface="+mj-cs"/>
              <a:sym typeface="+mn-ea"/>
            </a:endParaRPr>
          </a:p>
          <a:p>
            <a:pPr algn="r" fontAlgn="base"/>
            <a:endParaRPr kumimoji="0" lang="zh-CN" altLang="en-US" sz="6000" b="0" i="0" u="none" strike="noStrike" kern="1200" cap="none" spc="-90" normalizeH="0" baseline="0" noProof="0" dirty="0">
              <a:ln>
                <a:noFill/>
              </a:ln>
              <a:solidFill>
                <a:srgbClr val="CCFFFF"/>
              </a:solidFill>
              <a:effectLst>
                <a:outerShdw blurRad="38100" dist="38100" dir="2700000" algn="tl">
                  <a:srgbClr val="000000">
                    <a:alpha val="43137"/>
                  </a:srgbClr>
                </a:outerShdw>
              </a:effectLst>
              <a:uLnTx/>
              <a:uFillTx/>
              <a:latin typeface="+mj-lt"/>
              <a:ea typeface="黑体" panose="02010609060101010101" pitchFamily="49" charset="-122"/>
              <a:cs typeface="+mj-cs"/>
              <a:sym typeface="+mn-ea"/>
            </a:endParaRPr>
          </a:p>
        </p:txBody>
      </p:sp>
      <p:sp>
        <p:nvSpPr>
          <p:cNvPr id="5" name="矩形 4"/>
          <p:cNvSpPr/>
          <p:nvPr/>
        </p:nvSpPr>
        <p:spPr>
          <a:xfrm>
            <a:off x="628626" y="31092342"/>
            <a:ext cx="7089618" cy="830997"/>
          </a:xfrm>
          <a:prstGeom prst="rect">
            <a:avLst/>
          </a:prstGeom>
        </p:spPr>
        <p:txBody>
          <a:bodyPr wrap="square">
            <a:spAutoFit/>
          </a:bodyPr>
          <a:lstStyle/>
          <a:p>
            <a:r>
              <a:rPr lang="zh-CN" altLang="en-US" sz="4800" dirty="0" smtClean="0">
                <a:ea typeface="黑体" panose="02010609060101010101" pitchFamily="49" charset="-122"/>
              </a:rPr>
              <a:t>地块开发控制指标表</a:t>
            </a:r>
            <a:endParaRPr lang="zh-CN" altLang="en-US" sz="4800" dirty="0">
              <a:ea typeface="黑体" panose="02010609060101010101" pitchFamily="49" charset="-122"/>
            </a:endParaRPr>
          </a:p>
        </p:txBody>
      </p:sp>
      <p:sp>
        <p:nvSpPr>
          <p:cNvPr id="7" name="TextBox 81"/>
          <p:cNvSpPr txBox="1"/>
          <p:nvPr/>
        </p:nvSpPr>
        <p:spPr>
          <a:xfrm>
            <a:off x="759278" y="6977471"/>
            <a:ext cx="8342630" cy="829945"/>
          </a:xfrm>
          <a:prstGeom prst="rect">
            <a:avLst/>
          </a:prstGeom>
          <a:noFill/>
          <a:ln w="9525">
            <a:noFill/>
          </a:ln>
        </p:spPr>
        <p:txBody>
          <a:bodyPr wrap="square" anchor="t">
            <a:spAutoFit/>
          </a:bodyPr>
          <a:lstStyle/>
          <a:p>
            <a:r>
              <a:rPr lang="zh-CN" altLang="en-US" sz="4800" dirty="0">
                <a:latin typeface="Arial" panose="020B0604020202020204" pitchFamily="34" charset="0"/>
                <a:ea typeface="黑体" panose="02010609060101010101" pitchFamily="49" charset="-122"/>
              </a:rPr>
              <a:t>地块图则</a:t>
            </a:r>
            <a:endParaRPr lang="zh-CN" altLang="en-US" sz="4800" dirty="0">
              <a:latin typeface="Arial" panose="020B0604020202020204" pitchFamily="34" charset="0"/>
              <a:ea typeface="黑体" panose="02010609060101010101" pitchFamily="49" charset="-122"/>
            </a:endParaRPr>
          </a:p>
        </p:txBody>
      </p:sp>
      <p:sp>
        <p:nvSpPr>
          <p:cNvPr id="2" name="object 8"/>
          <p:cNvSpPr txBox="1"/>
          <p:nvPr/>
        </p:nvSpPr>
        <p:spPr>
          <a:xfrm>
            <a:off x="405208" y="938245"/>
            <a:ext cx="24557990" cy="2232025"/>
          </a:xfrm>
          <a:prstGeom prst="rect">
            <a:avLst/>
          </a:prstGeom>
        </p:spPr>
        <p:txBody>
          <a:bodyPr wrap="square" lIns="0" tIns="16510" rIns="0" bIns="0">
            <a:spAutoFit/>
          </a:bodyPr>
          <a:lstStyle>
            <a:lvl1pPr algn="ctr" defTabSz="2519680" rtl="0" fontAlgn="base">
              <a:spcBef>
                <a:spcPct val="0"/>
              </a:spcBef>
              <a:spcAft>
                <a:spcPct val="0"/>
              </a:spcAft>
              <a:defRPr sz="14880" b="0" kern="1200" spc="600">
                <a:solidFill>
                  <a:schemeClr val="tx1"/>
                </a:solidFill>
                <a:effectLst>
                  <a:outerShdw blurRad="38100" dist="38100" dir="2700000" algn="tl">
                    <a:srgbClr val="000000">
                      <a:alpha val="43137"/>
                    </a:srgbClr>
                  </a:outerShdw>
                </a:effectLst>
                <a:latin typeface="+mj-lt"/>
                <a:ea typeface="+mj-ea"/>
                <a:cs typeface="+mj-cs"/>
              </a:defRPr>
            </a:lvl1pPr>
            <a:lvl2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2pPr>
            <a:lvl3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3pPr>
            <a:lvl4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4pPr>
            <a:lvl5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5pPr>
            <a:lvl6pPr marL="4572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6pPr>
            <a:lvl7pPr marL="9144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7pPr>
            <a:lvl8pPr marL="13716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8pPr>
            <a:lvl9pPr marL="18288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9pPr>
          </a:lstStyle>
          <a:p>
            <a:pPr algn="ctr">
              <a:buClrTx/>
              <a:buSzTx/>
              <a:buFontTx/>
            </a:pPr>
            <a:r>
              <a:rPr lang="zh-CN" altLang="en-US" sz="7200" b="1" dirty="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7200" b="1" dirty="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昆明市天然气高压输配系统武家庄高中压调压站单独选址地块控制性详细规划</a:t>
            </a:r>
            <a:r>
              <a:rPr lang="zh-CN" altLang="en-US" sz="7200" b="1" dirty="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》批后公布</a:t>
            </a:r>
            <a:endParaRPr kumimoji="0" lang="zh-CN" altLang="en-US" sz="7200" b="1" i="0" u="none" strike="noStrike" kern="1200" cap="none" normalizeH="0" baseline="0" dirty="0">
              <a:solidFill>
                <a:schemeClr val="bg1"/>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8" name="图片 7" descr="C:/Users/Administrator/Desktop/图片1.jpg图片1"/>
          <p:cNvPicPr>
            <a:picLocks noChangeAspect="1"/>
          </p:cNvPicPr>
          <p:nvPr/>
        </p:nvPicPr>
        <p:blipFill>
          <a:blip r:embed="rId1"/>
          <a:srcRect l="2" r="2"/>
          <a:stretch>
            <a:fillRect/>
          </a:stretch>
        </p:blipFill>
        <p:spPr>
          <a:xfrm>
            <a:off x="759460" y="9297035"/>
            <a:ext cx="23738205" cy="16997045"/>
          </a:xfrm>
          <a:prstGeom prst="rect">
            <a:avLst/>
          </a:prstGeom>
        </p:spPr>
      </p:pic>
      <p:graphicFrame>
        <p:nvGraphicFramePr>
          <p:cNvPr id="10" name="表格 9"/>
          <p:cNvGraphicFramePr/>
          <p:nvPr/>
        </p:nvGraphicFramePr>
        <p:xfrm>
          <a:off x="759460" y="33743900"/>
          <a:ext cx="23869015" cy="3832860"/>
        </p:xfrm>
        <a:graphic>
          <a:graphicData uri="http://schemas.openxmlformats.org/drawingml/2006/table">
            <a:tbl>
              <a:tblPr/>
              <a:tblGrid>
                <a:gridCol w="1602105"/>
                <a:gridCol w="2350135"/>
                <a:gridCol w="1641475"/>
                <a:gridCol w="1675765"/>
                <a:gridCol w="1360170"/>
                <a:gridCol w="1697355"/>
                <a:gridCol w="1399540"/>
                <a:gridCol w="2143760"/>
                <a:gridCol w="1567180"/>
                <a:gridCol w="1473200"/>
                <a:gridCol w="5726430"/>
                <a:gridCol w="1231900"/>
              </a:tblGrid>
              <a:tr h="1916430">
                <a:tc>
                  <a:txBody>
                    <a:bodyPr/>
                    <a:p>
                      <a:pPr algn="ctr" fontAlgn="ctr"/>
                      <a:r>
                        <a:rPr lang="zh-CN" altLang="en-US" sz="3200" b="1" i="0">
                          <a:solidFill>
                            <a:srgbClr val="000000"/>
                          </a:solidFill>
                          <a:latin typeface="宋体" panose="02010600030101010101" pitchFamily="2" charset="-122"/>
                          <a:ea typeface="宋体" panose="02010600030101010101" pitchFamily="2" charset="-122"/>
                        </a:rPr>
                        <a:t>地块编号</a:t>
                      </a:r>
                      <a:endParaRPr lang="zh-CN" altLang="en-US" sz="3200" b="1"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3200" b="1" i="0">
                          <a:solidFill>
                            <a:srgbClr val="000000"/>
                          </a:solidFill>
                          <a:latin typeface="宋体" panose="02010600030101010101" pitchFamily="2" charset="-122"/>
                          <a:ea typeface="宋体" panose="02010600030101010101" pitchFamily="2" charset="-122"/>
                        </a:rPr>
                        <a:t>用地性质代码</a:t>
                      </a:r>
                      <a:endParaRPr lang="zh-CN" altLang="en-US" sz="3200" b="1"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3200" b="1" i="0">
                          <a:solidFill>
                            <a:srgbClr val="000000"/>
                          </a:solidFill>
                          <a:latin typeface="宋体" panose="02010600030101010101" pitchFamily="2" charset="-122"/>
                          <a:ea typeface="宋体" panose="02010600030101010101" pitchFamily="2" charset="-122"/>
                        </a:rPr>
                        <a:t>用地性质名称</a:t>
                      </a:r>
                      <a:endParaRPr lang="zh-CN" altLang="en-US" sz="3200" b="1"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3200" b="1" i="0">
                          <a:solidFill>
                            <a:srgbClr val="000000"/>
                          </a:solidFill>
                          <a:latin typeface="宋体" panose="02010600030101010101" pitchFamily="2" charset="-122"/>
                          <a:ea typeface="宋体" panose="02010600030101010101" pitchFamily="2" charset="-122"/>
                        </a:rPr>
                        <a:t>用地面积（公顷）</a:t>
                      </a:r>
                      <a:endParaRPr lang="zh-CN" altLang="en-US" sz="3200" b="1"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3200" b="1" i="0">
                          <a:solidFill>
                            <a:srgbClr val="000000"/>
                          </a:solidFill>
                          <a:latin typeface="宋体" panose="02010600030101010101" pitchFamily="2" charset="-122"/>
                          <a:ea typeface="宋体" panose="02010600030101010101" pitchFamily="2" charset="-122"/>
                        </a:rPr>
                        <a:t>容积率</a:t>
                      </a:r>
                      <a:endParaRPr lang="zh-CN" altLang="en-US" sz="3200" b="1"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3200" b="1" i="0">
                          <a:solidFill>
                            <a:srgbClr val="000000"/>
                          </a:solidFill>
                          <a:latin typeface="宋体" panose="02010600030101010101" pitchFamily="2" charset="-122"/>
                          <a:ea typeface="宋体" panose="02010600030101010101" pitchFamily="2" charset="-122"/>
                        </a:rPr>
                        <a:t>建筑密度（</a:t>
                      </a:r>
                      <a:r>
                        <a:rPr lang="en-US" altLang="zh-CN" sz="3200" b="1" i="0">
                          <a:solidFill>
                            <a:srgbClr val="000000"/>
                          </a:solidFill>
                          <a:latin typeface="宋体" panose="02010600030101010101" pitchFamily="2" charset="-122"/>
                          <a:ea typeface="宋体" panose="02010600030101010101" pitchFamily="2" charset="-122"/>
                        </a:rPr>
                        <a:t>%</a:t>
                      </a:r>
                      <a:r>
                        <a:rPr lang="zh-CN" altLang="en-US" sz="3200" b="1" i="0">
                          <a:solidFill>
                            <a:srgbClr val="000000"/>
                          </a:solidFill>
                          <a:latin typeface="宋体" panose="02010600030101010101" pitchFamily="2" charset="-122"/>
                          <a:ea typeface="宋体" panose="02010600030101010101" pitchFamily="2" charset="-122"/>
                        </a:rPr>
                        <a:t>）</a:t>
                      </a:r>
                      <a:endParaRPr lang="zh-CN" altLang="en-US" sz="3200" b="1"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3200" b="1" i="0">
                          <a:solidFill>
                            <a:srgbClr val="000000"/>
                          </a:solidFill>
                          <a:latin typeface="宋体" panose="02010600030101010101" pitchFamily="2" charset="-122"/>
                          <a:ea typeface="宋体" panose="02010600030101010101" pitchFamily="2" charset="-122"/>
                        </a:rPr>
                        <a:t>绿地率（</a:t>
                      </a:r>
                      <a:r>
                        <a:rPr lang="en-US" altLang="zh-CN" sz="3200" b="1" i="0">
                          <a:solidFill>
                            <a:srgbClr val="000000"/>
                          </a:solidFill>
                          <a:latin typeface="宋体" panose="02010600030101010101" pitchFamily="2" charset="-122"/>
                          <a:ea typeface="宋体" panose="02010600030101010101" pitchFamily="2" charset="-122"/>
                        </a:rPr>
                        <a:t>%</a:t>
                      </a:r>
                      <a:r>
                        <a:rPr lang="zh-CN" altLang="en-US" sz="3200" b="1" i="0">
                          <a:solidFill>
                            <a:srgbClr val="000000"/>
                          </a:solidFill>
                          <a:latin typeface="宋体" panose="02010600030101010101" pitchFamily="2" charset="-122"/>
                          <a:ea typeface="宋体" panose="02010600030101010101" pitchFamily="2" charset="-122"/>
                        </a:rPr>
                        <a:t>）</a:t>
                      </a:r>
                      <a:endParaRPr lang="zh-CN" altLang="en-US" sz="3200" b="1"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3200" b="1" i="0">
                          <a:solidFill>
                            <a:srgbClr val="000000"/>
                          </a:solidFill>
                          <a:latin typeface="宋体" panose="02010600030101010101" pitchFamily="2" charset="-122"/>
                          <a:ea typeface="宋体" panose="02010600030101010101" pitchFamily="2" charset="-122"/>
                        </a:rPr>
                        <a:t>建筑限高（米）</a:t>
                      </a:r>
                      <a:endParaRPr lang="zh-CN" altLang="en-US" sz="3200" b="1"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3200" b="1" i="0">
                          <a:solidFill>
                            <a:srgbClr val="000000"/>
                          </a:solidFill>
                          <a:latin typeface="宋体" panose="02010600030101010101" pitchFamily="2" charset="-122"/>
                          <a:ea typeface="宋体" panose="02010600030101010101" pitchFamily="2" charset="-122"/>
                        </a:rPr>
                        <a:t>配套设施</a:t>
                      </a:r>
                      <a:endParaRPr lang="zh-CN" altLang="en-US" sz="3200" b="1"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3200" b="1" i="0">
                          <a:solidFill>
                            <a:srgbClr val="000000"/>
                          </a:solidFill>
                          <a:latin typeface="宋体" panose="02010600030101010101" pitchFamily="2" charset="-122"/>
                          <a:ea typeface="宋体" panose="02010600030101010101" pitchFamily="2" charset="-122"/>
                        </a:rPr>
                        <a:t>规划动态</a:t>
                      </a:r>
                      <a:endParaRPr lang="zh-CN" altLang="en-US" sz="3200" b="1"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3200" b="1" i="0">
                          <a:solidFill>
                            <a:srgbClr val="000000"/>
                          </a:solidFill>
                          <a:latin typeface="宋体" panose="02010600030101010101" pitchFamily="2" charset="-122"/>
                          <a:ea typeface="宋体" panose="02010600030101010101" pitchFamily="2" charset="-122"/>
                        </a:rPr>
                        <a:t>车位（个）</a:t>
                      </a:r>
                      <a:endParaRPr lang="zh-CN" altLang="en-US" sz="3200" b="1"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3200" b="1" i="0">
                          <a:solidFill>
                            <a:srgbClr val="000000"/>
                          </a:solidFill>
                          <a:latin typeface="宋体" panose="02010600030101010101" pitchFamily="2" charset="-122"/>
                          <a:ea typeface="宋体" panose="02010600030101010101" pitchFamily="2" charset="-122"/>
                        </a:rPr>
                        <a:t>备注</a:t>
                      </a:r>
                      <a:endParaRPr lang="zh-CN" altLang="en-US" sz="3200" b="1"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1916430">
                <a:tc>
                  <a:txBody>
                    <a:bodyPr/>
                    <a:p>
                      <a:pPr algn="ctr" fontAlgn="ctr"/>
                      <a:r>
                        <a:rPr lang="en-US" altLang="zh-CN" sz="3200" b="0" i="0">
                          <a:solidFill>
                            <a:srgbClr val="000000"/>
                          </a:solidFill>
                          <a:latin typeface="宋体" panose="02010600030101010101" pitchFamily="2" charset="-122"/>
                          <a:ea typeface="宋体" panose="02010600030101010101" pitchFamily="2" charset="-122"/>
                        </a:rPr>
                        <a:t>LR-LR01-01</a:t>
                      </a:r>
                      <a:endParaRPr lang="en-US" altLang="zh-CN" sz="32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3200" b="0" i="0">
                          <a:solidFill>
                            <a:srgbClr val="000000"/>
                          </a:solidFill>
                          <a:latin typeface="宋体" panose="02010600030101010101" pitchFamily="2" charset="-122"/>
                          <a:ea typeface="宋体" panose="02010600030101010101" pitchFamily="2" charset="-122"/>
                        </a:rPr>
                        <a:t>1304</a:t>
                      </a:r>
                      <a:endParaRPr lang="en-US" altLang="zh-CN" sz="32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3200" b="0" i="0">
                          <a:solidFill>
                            <a:srgbClr val="000000"/>
                          </a:solidFill>
                          <a:latin typeface="宋体" panose="02010600030101010101" pitchFamily="2" charset="-122"/>
                          <a:ea typeface="宋体" panose="02010600030101010101" pitchFamily="2" charset="-122"/>
                        </a:rPr>
                        <a:t>供燃气用地</a:t>
                      </a:r>
                      <a:endParaRPr lang="zh-CN" altLang="en-US" sz="32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3200" b="0" i="0">
                          <a:solidFill>
                            <a:srgbClr val="000000"/>
                          </a:solidFill>
                          <a:latin typeface="宋体" panose="02010600030101010101" pitchFamily="2" charset="-122"/>
                          <a:ea typeface="宋体" panose="02010600030101010101" pitchFamily="2" charset="-122"/>
                        </a:rPr>
                        <a:t>0.1816 </a:t>
                      </a:r>
                      <a:endParaRPr lang="en-US" altLang="zh-CN" sz="32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3200" b="0" i="0">
                          <a:solidFill>
                            <a:srgbClr val="000000"/>
                          </a:solidFill>
                          <a:latin typeface="宋体" panose="02010600030101010101" pitchFamily="2" charset="-122"/>
                          <a:ea typeface="宋体" panose="02010600030101010101" pitchFamily="2" charset="-122"/>
                        </a:rPr>
                        <a:t>≤1.0</a:t>
                      </a:r>
                      <a:endParaRPr lang="en-US" altLang="zh-CN" sz="32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3200" b="0" i="0">
                          <a:solidFill>
                            <a:srgbClr val="000000"/>
                          </a:solidFill>
                          <a:latin typeface="宋体" panose="02010600030101010101" pitchFamily="2" charset="-122"/>
                          <a:ea typeface="宋体" panose="02010600030101010101" pitchFamily="2" charset="-122"/>
                        </a:rPr>
                        <a:t>—</a:t>
                      </a:r>
                      <a:endParaRPr lang="en-US" altLang="zh-CN" sz="32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3200" b="0" i="0">
                          <a:solidFill>
                            <a:srgbClr val="000000"/>
                          </a:solidFill>
                          <a:latin typeface="宋体" panose="02010600030101010101" pitchFamily="2" charset="-122"/>
                          <a:ea typeface="宋体" panose="02010600030101010101" pitchFamily="2" charset="-122"/>
                        </a:rPr>
                        <a:t>—</a:t>
                      </a:r>
                      <a:endParaRPr lang="en-US" altLang="zh-CN" sz="32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en-US" altLang="zh-CN" sz="3200" b="0" i="0">
                          <a:solidFill>
                            <a:srgbClr val="000000"/>
                          </a:solidFill>
                          <a:latin typeface="宋体" panose="02010600030101010101" pitchFamily="2" charset="-122"/>
                          <a:ea typeface="宋体" panose="02010600030101010101" pitchFamily="2" charset="-122"/>
                        </a:rPr>
                        <a:t>≤8</a:t>
                      </a:r>
                      <a:endParaRPr lang="en-US" altLang="zh-CN" sz="32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3200" b="0" i="0">
                          <a:solidFill>
                            <a:srgbClr val="000000"/>
                          </a:solidFill>
                          <a:latin typeface="宋体" panose="02010600030101010101" pitchFamily="2" charset="-122"/>
                          <a:ea typeface="宋体" panose="02010600030101010101" pitchFamily="2" charset="-122"/>
                        </a:rPr>
                        <a:t>燃气调压站</a:t>
                      </a:r>
                      <a:endParaRPr lang="zh-CN" altLang="en-US" sz="32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3200" b="0" i="0">
                          <a:solidFill>
                            <a:srgbClr val="000000"/>
                          </a:solidFill>
                          <a:latin typeface="宋体" panose="02010600030101010101" pitchFamily="2" charset="-122"/>
                          <a:ea typeface="宋体" panose="02010600030101010101" pitchFamily="2" charset="-122"/>
                        </a:rPr>
                        <a:t>规划</a:t>
                      </a:r>
                      <a:endParaRPr lang="zh-CN" altLang="en-US" sz="32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r>
                        <a:rPr lang="zh-CN" altLang="en-US" sz="3200" b="0" i="0">
                          <a:solidFill>
                            <a:srgbClr val="000000"/>
                          </a:solidFill>
                          <a:latin typeface="宋体" panose="02010600030101010101" pitchFamily="2" charset="-122"/>
                          <a:ea typeface="宋体" panose="02010600030101010101" pitchFamily="2" charset="-122"/>
                        </a:rPr>
                        <a:t>参照</a:t>
                      </a:r>
                      <a:r>
                        <a:rPr lang="en-US" altLang="zh-CN" sz="3200" b="0" i="0">
                          <a:solidFill>
                            <a:srgbClr val="000000"/>
                          </a:solidFill>
                          <a:latin typeface="宋体" panose="02010600030101010101" pitchFamily="2" charset="-122"/>
                          <a:ea typeface="宋体" panose="02010600030101010101" pitchFamily="2" charset="-122"/>
                        </a:rPr>
                        <a:t>《</a:t>
                      </a:r>
                      <a:r>
                        <a:rPr lang="zh-CN" altLang="en-US" sz="3200" b="0" i="0">
                          <a:solidFill>
                            <a:srgbClr val="000000"/>
                          </a:solidFill>
                          <a:latin typeface="宋体" panose="02010600030101010101" pitchFamily="2" charset="-122"/>
                          <a:ea typeface="宋体" panose="02010600030101010101" pitchFamily="2" charset="-122"/>
                        </a:rPr>
                        <a:t>昆明市城乡规划管理技术规定</a:t>
                      </a:r>
                      <a:r>
                        <a:rPr lang="en-US" altLang="zh-CN" sz="3200" b="0" i="0">
                          <a:solidFill>
                            <a:srgbClr val="000000"/>
                          </a:solidFill>
                          <a:latin typeface="宋体" panose="02010600030101010101" pitchFamily="2" charset="-122"/>
                          <a:ea typeface="宋体" panose="02010600030101010101" pitchFamily="2" charset="-122"/>
                        </a:rPr>
                        <a:t>》</a:t>
                      </a:r>
                      <a:r>
                        <a:rPr lang="zh-CN" altLang="en-US" sz="3200" b="0" i="0">
                          <a:solidFill>
                            <a:srgbClr val="000000"/>
                          </a:solidFill>
                          <a:latin typeface="宋体" panose="02010600030101010101" pitchFamily="2" charset="-122"/>
                          <a:ea typeface="宋体" panose="02010600030101010101" pitchFamily="2" charset="-122"/>
                        </a:rPr>
                        <a:t>或</a:t>
                      </a:r>
                      <a:r>
                        <a:rPr lang="en-US" altLang="zh-CN" sz="3200" b="0" i="0">
                          <a:solidFill>
                            <a:srgbClr val="000000"/>
                          </a:solidFill>
                          <a:latin typeface="宋体" panose="02010600030101010101" pitchFamily="2" charset="-122"/>
                          <a:ea typeface="宋体" panose="02010600030101010101" pitchFamily="2" charset="-122"/>
                        </a:rPr>
                        <a:t>《</a:t>
                      </a:r>
                      <a:r>
                        <a:rPr lang="zh-CN" altLang="en-US" sz="3200" b="0" i="0">
                          <a:solidFill>
                            <a:srgbClr val="000000"/>
                          </a:solidFill>
                          <a:latin typeface="宋体" panose="02010600030101010101" pitchFamily="2" charset="-122"/>
                          <a:ea typeface="宋体" panose="02010600030101010101" pitchFamily="2" charset="-122"/>
                        </a:rPr>
                        <a:t>安宁市山地城镇规划管理指导意见（修订）</a:t>
                      </a:r>
                      <a:r>
                        <a:rPr lang="en-US" altLang="zh-CN" sz="3200" b="0" i="0">
                          <a:solidFill>
                            <a:srgbClr val="000000"/>
                          </a:solidFill>
                          <a:latin typeface="宋体" panose="02010600030101010101" pitchFamily="2" charset="-122"/>
                          <a:ea typeface="宋体" panose="02010600030101010101" pitchFamily="2" charset="-122"/>
                        </a:rPr>
                        <a:t>》</a:t>
                      </a:r>
                      <a:r>
                        <a:rPr lang="zh-CN" altLang="en-US" sz="3200" b="0" i="0">
                          <a:solidFill>
                            <a:srgbClr val="000000"/>
                          </a:solidFill>
                          <a:latin typeface="宋体" panose="02010600030101010101" pitchFamily="2" charset="-122"/>
                          <a:ea typeface="宋体" panose="02010600030101010101" pitchFamily="2" charset="-122"/>
                        </a:rPr>
                        <a:t>执行</a:t>
                      </a:r>
                      <a:endParaRPr lang="zh-CN" altLang="en-US" sz="32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ctr" fontAlgn="ctr"/>
                      <a:endParaRPr sz="3200" b="0" i="0">
                        <a:solidFill>
                          <a:srgbClr val="000000"/>
                        </a:solidFill>
                        <a:latin typeface="宋体" panose="02010600030101010101" pitchFamily="2" charset="-122"/>
                        <a:ea typeface="宋体" panose="02010600030101010101" pitchFamily="2" charset="-122"/>
                      </a:endParaRPr>
                    </a:p>
                  </a:txBody>
                  <a:tcPr marL="9842" marR="9842" marT="9842" marB="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bl>
          </a:graphicData>
        </a:graphic>
      </p:graphicFrame>
    </p:spTree>
    <p:custDataLst>
      <p:tags r:id="rId2"/>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10.xml><?xml version="1.0" encoding="utf-8"?>
<p:tagLst xmlns:p="http://schemas.openxmlformats.org/presentationml/2006/main">
  <p:tag name="COMMONDATA" val="eyJoZGlkIjoiOGU3NzBkODNkNmQ1MWI3Y2QxZTE0ZTAxOTBhNGZmZTMifQ=="/>
  <p:tag name="KSO_WPP_MARK_KEY" val="45211a28-85e3-4870-8a9d-63667665b30f"/>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TEMPLATE_THUMBS_INDEX" val="1"/>
  <p:tag name="KSO_WM_TEMPLATE_SUBCATEGORY" val="0"/>
  <p:tag name="KSO_WM_TAG_VERSION" val="1.0"/>
  <p:tag name="KSO_WM_BEAUTIFY_FLAG" val="#wm#"/>
  <p:tag name="KSO_WM_TEMPLATE_CATEGORY" val="custom"/>
  <p:tag name="KSO_WM_TEMPLATE_INDEX" val="20187308"/>
</p:tagLst>
</file>

<file path=ppt/tags/tag7.xml><?xml version="1.0" encoding="utf-8"?>
<p:tagLst xmlns:p="http://schemas.openxmlformats.org/presentationml/2006/main">
  <p:tag name="KSO_WM_UNIT_TABLE_BEAUTIFY" val="smartTable{91e2304c-9e4c-4f19-8fdf-760712740ca9}"/>
  <p:tag name="TABLE_ENDDRAG_ORIGIN_RECT" val="775*827"/>
  <p:tag name="TABLE_ENDDRAG_RECT" val="47*560*775*827"/>
</p:tagLst>
</file>

<file path=ppt/tags/tag8.xml><?xml version="1.0" encoding="utf-8"?>
<p:tagLst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9.xml><?xml version="1.0" encoding="utf-8"?>
<p:tagLst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418</Words>
  <Application>WPS 演示</Application>
  <PresentationFormat>自定义</PresentationFormat>
  <Paragraphs>80</Paragraphs>
  <Slides>2</Slides>
  <Notes>2</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vt:i4>
      </vt:variant>
    </vt:vector>
  </HeadingPairs>
  <TitlesOfParts>
    <vt:vector size="9" baseType="lpstr">
      <vt:lpstr>Arial</vt:lpstr>
      <vt:lpstr>宋体</vt:lpstr>
      <vt:lpstr>Wingdings</vt:lpstr>
      <vt:lpstr>微软雅黑</vt:lpstr>
      <vt:lpstr>黑体</vt:lpstr>
      <vt:lpstr>Arial Unicode MS</vt:lpstr>
      <vt:lpstr>1_Office 主题​​</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昆明市西山区自然资源局</dc:title>
  <dc:creator>Administrator</dc:creator>
  <cp:lastModifiedBy>zly</cp:lastModifiedBy>
  <cp:revision>324</cp:revision>
  <dcterms:created xsi:type="dcterms:W3CDTF">2019-06-19T02:08:00Z</dcterms:created>
  <dcterms:modified xsi:type="dcterms:W3CDTF">2026-07-17T05:50:24Z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B0D98A8D22C849A6B7DB878460178B4B_13</vt:lpwstr>
  </property>
  <property fmtid="{D5CDD505-2E9C-101B-9397-08002B2CF9AE}" pid="4" name="commondata">
    <vt:lpwstr>eyJoZGlkIjoiNDMzMmU3MGY1ZTUyMzZlZTVmOTNjYmJjY2RlNGM3YTYifQ==</vt:lpwstr>
  </property>
</Properties>
</file>