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handoutMasterIdLst>
    <p:handoutMasterId r:id="rId5"/>
  </p:handoutMasterIdLst>
  <p:sldIdLst>
    <p:sldId id="274" r:id="rId3"/>
  </p:sldIdLst>
  <p:sldSz cx="25199975" cy="46799500"/>
  <p:notesSz cx="9144000" cy="6858000"/>
  <p:custDataLst>
    <p:tags r:id="rId9"/>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微软雅黑" panose="020B0503020204020204" pitchFamily="34"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微软雅黑" panose="020B0503020204020204" pitchFamily="34"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微软雅黑" panose="020B0503020204020204" pitchFamily="34"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微软雅黑" panose="020B0503020204020204" pitchFamily="34"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微软雅黑" panose="020B0503020204020204" pitchFamily="34" charset="-122"/>
        <a:cs typeface="+mn-cs"/>
      </a:defRPr>
    </a:lvl5pPr>
    <a:lvl6pPr marL="2286000" lvl="5"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微软雅黑" panose="020B0503020204020204" pitchFamily="34" charset="-122"/>
        <a:cs typeface="+mn-cs"/>
      </a:defRPr>
    </a:lvl6pPr>
    <a:lvl7pPr marL="2743200" lvl="6"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微软雅黑" panose="020B0503020204020204" pitchFamily="34" charset="-122"/>
        <a:cs typeface="+mn-cs"/>
      </a:defRPr>
    </a:lvl7pPr>
    <a:lvl8pPr marL="3200400" lvl="7"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微软雅黑" panose="020B0503020204020204" pitchFamily="34" charset="-122"/>
        <a:cs typeface="+mn-cs"/>
      </a:defRPr>
    </a:lvl8pPr>
    <a:lvl9pPr marL="3657600" lvl="8"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Arial" panose="020B060402020202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747" userDrawn="1">
          <p15:clr>
            <a:srgbClr val="A4A3A4"/>
          </p15:clr>
        </p15:guide>
        <p15:guide id="2" pos="602" userDrawn="1">
          <p15:clr>
            <a:srgbClr val="A4A3A4"/>
          </p15:clr>
        </p15:guide>
        <p15:guide id="3" orient="horz" pos="27635" userDrawn="1">
          <p15:clr>
            <a:srgbClr val="A4A3A4"/>
          </p15:clr>
        </p15:guide>
        <p15:guide id="4" pos="1530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C477F"/>
    <a:srgbClr val="E6E6E6"/>
    <a:srgbClr val="110DFF"/>
    <a:srgbClr val="FAF708"/>
    <a:srgbClr val="30DD00"/>
    <a:srgbClr val="E1F70C"/>
    <a:srgbClr val="5B9BD5"/>
    <a:srgbClr val="E50D10"/>
    <a:srgbClr val="7FB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8"/>
    <p:restoredTop sz="94660"/>
  </p:normalViewPr>
  <p:slideViewPr>
    <p:cSldViewPr snapToGrid="0" showGuides="1">
      <p:cViewPr>
        <p:scale>
          <a:sx n="50" d="100"/>
          <a:sy n="50" d="100"/>
        </p:scale>
        <p:origin x="-138" y="-4692"/>
      </p:cViewPr>
      <p:guideLst>
        <p:guide orient="horz" pos="21747"/>
        <p:guide pos="602"/>
        <p:guide orient="horz" pos="27635"/>
        <p:guide pos="15302"/>
      </p:guideLst>
    </p:cSldViewPr>
  </p:slideViewPr>
  <p:notesTextViewPr>
    <p:cViewPr>
      <p:scale>
        <a:sx n="3" d="2"/>
        <a:sy n="3" d="2"/>
      </p:scale>
      <p:origin x="0" y="0"/>
    </p:cViewPr>
  </p:notesText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tableStyles" Target="tableStyles.xml"/><Relationship Id="rId7" Type="http://schemas.openxmlformats.org/officeDocument/2006/relationships/viewProps" Target="viewProps.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962400" cy="344488"/>
          </a:xfrm>
          <a:prstGeom prst="rect">
            <a:avLst/>
          </a:prstGeom>
        </p:spPr>
        <p:txBody>
          <a:bodyPr vert="horz" lIns="91440" tIns="45720" rIns="91440" bIns="45720" rtlCol="0"/>
          <a:lstStyle>
            <a:lvl1pPr algn="l" eaLnBrk="1" fontAlgn="auto" hangingPunct="1">
              <a:spcBef>
                <a:spcPts val="0"/>
              </a:spcBef>
              <a:spcAft>
                <a:spcPts val="0"/>
              </a:spcAft>
              <a:defRPr sz="1600">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3" name="日期占位符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eaLnBrk="1" fontAlgn="auto" hangingPunct="1">
              <a:spcBef>
                <a:spcPts val="0"/>
              </a:spcBef>
              <a:spcAft>
                <a:spcPts val="0"/>
              </a:spcAft>
              <a:defRPr sz="1600">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D5144799-3716-4B39-B312-6456AD6DC247}" type="datetimeFigureOut">
              <a:rPr kumimoji="0"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fld>
            <a:endParaRPr kumimoji="0"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4" name="页脚占位符 3"/>
          <p:cNvSpPr>
            <a:spLocks noGrp="1"/>
          </p:cNvSpPr>
          <p:nvPr>
            <p:ph type="ftr" sz="quarter" idx="2"/>
          </p:nvPr>
        </p:nvSpPr>
        <p:spPr>
          <a:xfrm>
            <a:off x="0" y="6513513"/>
            <a:ext cx="3962400" cy="344488"/>
          </a:xfrm>
          <a:prstGeom prst="rect">
            <a:avLst/>
          </a:prstGeom>
        </p:spPr>
        <p:txBody>
          <a:bodyPr vert="horz" lIns="91440" tIns="45720" rIns="91440" bIns="45720" rtlCol="0" anchor="b"/>
          <a:lstStyle>
            <a:lvl1pPr algn="l" eaLnBrk="1" fontAlgn="auto" hangingPunct="1">
              <a:spcBef>
                <a:spcPts val="0"/>
              </a:spcBef>
              <a:spcAft>
                <a:spcPts val="0"/>
              </a:spcAft>
              <a:defRPr sz="1600">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5" name="灯片编号占位符 4"/>
          <p:cNvSpPr>
            <a:spLocks noGrp="1"/>
          </p:cNvSpPr>
          <p:nvPr>
            <p:ph type="sldNum" sz="quarter" idx="3"/>
          </p:nvPr>
        </p:nvSpPr>
        <p:spPr>
          <a:xfrm>
            <a:off x="5180013" y="6513513"/>
            <a:ext cx="3962400" cy="344488"/>
          </a:xfrm>
          <a:prstGeom prst="rect">
            <a:avLst/>
          </a:prstGeom>
        </p:spPr>
        <p:txBody>
          <a:bodyPr vert="horz" wrap="square" lIns="91440" tIns="45720" rIns="91440" bIns="45720" numCol="1" anchor="b" anchorCtr="0" compatLnSpc="1"/>
          <a:lstStyle/>
          <a:p>
            <a:pPr lvl="0" algn="r" eaLnBrk="1" fontAlgn="base" hangingPunct="1">
              <a:buNone/>
            </a:pPr>
            <a:fld id="{9A0DB2DC-4C9A-4742-B13C-FB6460FD3503}" type="slidenum">
              <a:rPr lang="zh-CN" altLang="en-US" sz="1600" strike="noStrike" noProof="1" dirty="0">
                <a:latin typeface="微软雅黑" panose="020B0503020204020204" pitchFamily="34" charset="-122"/>
                <a:ea typeface="微软雅黑" panose="020B0503020204020204" pitchFamily="34" charset="-122"/>
                <a:cs typeface="+mn-cs"/>
              </a:rPr>
            </a:fld>
            <a:endParaRPr lang="zh-CN" altLang="en-US" sz="1600" strike="noStrike" noProof="1">
              <a:latin typeface="微软雅黑" panose="020B0503020204020204" pitchFamily="3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962400" cy="344488"/>
          </a:xfrm>
          <a:prstGeom prst="rect">
            <a:avLst/>
          </a:prstGeom>
        </p:spPr>
        <p:txBody>
          <a:bodyPr vert="horz" lIns="91440" tIns="45720" rIns="91440" bIns="45720" rtlCol="0"/>
          <a:lstStyle>
            <a:lvl1pPr algn="l" eaLnBrk="1" fontAlgn="auto" hangingPunct="1">
              <a:spcBef>
                <a:spcPts val="0"/>
              </a:spcBef>
              <a:spcAft>
                <a:spcPts val="0"/>
              </a:spcAft>
              <a:defRPr sz="1200">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3" name="日期占位符 2"/>
          <p:cNvSpPr>
            <a:spLocks noGrp="1"/>
          </p:cNvSpPr>
          <p:nvPr>
            <p:ph type="dt" idx="1"/>
          </p:nvPr>
        </p:nvSpPr>
        <p:spPr>
          <a:xfrm>
            <a:off x="5180013" y="0"/>
            <a:ext cx="3962400" cy="344488"/>
          </a:xfrm>
          <a:prstGeom prst="rect">
            <a:avLst/>
          </a:prstGeom>
        </p:spPr>
        <p:txBody>
          <a:bodyPr vert="horz" lIns="91440" tIns="45720" rIns="91440" bIns="45720" rtlCol="0"/>
          <a:lstStyle>
            <a:lvl1pPr algn="r" eaLnBrk="1" fontAlgn="auto" hangingPunct="1">
              <a:spcBef>
                <a:spcPts val="0"/>
              </a:spcBef>
              <a:spcAft>
                <a:spcPts val="0"/>
              </a:spcAft>
              <a:defRPr sz="1200">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A11A5B66-1678-411F-B8FF-CA1D918F0A69}" type="datetimeFigureOut">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fld>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4" name="幻灯片图像占位符 3"/>
          <p:cNvSpPr>
            <a:spLocks noGrp="1" noRot="1" noChangeAspect="1"/>
          </p:cNvSpPr>
          <p:nvPr>
            <p:ph type="sldImg" idx="2"/>
          </p:nvPr>
        </p:nvSpPr>
        <p:spPr>
          <a:xfrm>
            <a:off x="3948113" y="857250"/>
            <a:ext cx="1247775" cy="2314575"/>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5" name="备注占位符 4"/>
          <p:cNvSpPr>
            <a:spLocks noGrp="1"/>
          </p:cNvSpPr>
          <p:nvPr>
            <p:ph type="body" sz="quarter" idx="3"/>
          </p:nvPr>
        </p:nvSpPr>
        <p:spPr>
          <a:xfrm>
            <a:off x="914400" y="3300413"/>
            <a:ext cx="7315200" cy="2700338"/>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单击此处编辑母版文本样式</a:t>
            </a:r>
            <a:endParaRPr kumimoji="0" lang="zh-CN" altLang="en-US" sz="16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第二级</a:t>
            </a: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第三级</a:t>
            </a: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第四级</a:t>
            </a: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第五级</a:t>
            </a: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6" name="页脚占位符 5"/>
          <p:cNvSpPr>
            <a:spLocks noGrp="1"/>
          </p:cNvSpPr>
          <p:nvPr>
            <p:ph type="ftr" sz="quarter" idx="4"/>
          </p:nvPr>
        </p:nvSpPr>
        <p:spPr>
          <a:xfrm>
            <a:off x="0" y="6513513"/>
            <a:ext cx="3962400" cy="344488"/>
          </a:xfrm>
          <a:prstGeom prst="rect">
            <a:avLst/>
          </a:prstGeom>
        </p:spPr>
        <p:txBody>
          <a:bodyPr vert="horz" lIns="91440" tIns="45720" rIns="91440" bIns="45720" rtlCol="0" anchor="b"/>
          <a:lstStyle>
            <a:lvl1pPr algn="l" eaLnBrk="1" fontAlgn="auto" hangingPunct="1">
              <a:spcBef>
                <a:spcPts val="0"/>
              </a:spcBef>
              <a:spcAft>
                <a:spcPts val="0"/>
              </a:spcAft>
              <a:defRPr sz="1200">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7" name="灯片编号占位符 6"/>
          <p:cNvSpPr>
            <a:spLocks noGrp="1"/>
          </p:cNvSpPr>
          <p:nvPr>
            <p:ph type="sldNum" sz="quarter" idx="5"/>
          </p:nvPr>
        </p:nvSpPr>
        <p:spPr>
          <a:xfrm>
            <a:off x="5180013" y="6513513"/>
            <a:ext cx="3962400" cy="344488"/>
          </a:xfrm>
          <a:prstGeom prst="rect">
            <a:avLst/>
          </a:prstGeom>
        </p:spPr>
        <p:txBody>
          <a:bodyPr vert="horz" wrap="square" lIns="91440" tIns="45720" rIns="91440" bIns="45720" numCol="1" anchor="b" anchorCtr="0" compatLnSpc="1"/>
          <a:lstStyle/>
          <a:p>
            <a:pPr lvl="0" algn="r" eaLnBrk="1" fontAlgn="base" hangingPunct="1">
              <a:buNone/>
            </a:pPr>
            <a:fld id="{9A0DB2DC-4C9A-4742-B13C-FB6460FD3503}" type="slidenum">
              <a:rPr lang="zh-CN" altLang="en-US" sz="1200" strike="noStrike" noProof="1" dirty="0">
                <a:latin typeface="微软雅黑" panose="020B0503020204020204" pitchFamily="34" charset="-122"/>
                <a:ea typeface="微软雅黑" panose="020B0503020204020204" pitchFamily="34" charset="-122"/>
                <a:cs typeface="+mn-cs"/>
              </a:rPr>
            </a:fld>
            <a:endParaRPr lang="zh-CN" altLang="en-US" sz="1200" strike="noStrike" noProof="1">
              <a:latin typeface="微软雅黑" panose="020B0503020204020204" pitchFamily="34" charset="-122"/>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600" kern="1200">
        <a:solidFill>
          <a:schemeClr val="tx1"/>
        </a:solidFill>
        <a:latin typeface="微软雅黑" panose="020B0503020204020204" pitchFamily="34" charset="-122"/>
        <a:ea typeface="微软雅黑" panose="020B0503020204020204" pitchFamily="34" charset="-122"/>
        <a:cs typeface="+mn-cs"/>
      </a:defRPr>
    </a:lvl1pPr>
    <a:lvl2pPr marL="457200" algn="l" rtl="0" eaLnBrk="0" fontAlgn="base" hangingPunct="0">
      <a:spcBef>
        <a:spcPct val="30000"/>
      </a:spcBef>
      <a:spcAft>
        <a:spcPct val="0"/>
      </a:spcAft>
      <a:defRPr sz="1200" kern="1200">
        <a:solidFill>
          <a:schemeClr val="tx1"/>
        </a:solidFill>
        <a:latin typeface="微软雅黑" panose="020B0503020204020204" pitchFamily="34" charset="-122"/>
        <a:ea typeface="微软雅黑" panose="020B0503020204020204" pitchFamily="34" charset="-122"/>
        <a:cs typeface="+mn-cs"/>
      </a:defRPr>
    </a:lvl2pPr>
    <a:lvl3pPr marL="914400" algn="l" rtl="0" eaLnBrk="0" fontAlgn="base" hangingPunct="0">
      <a:spcBef>
        <a:spcPct val="30000"/>
      </a:spcBef>
      <a:spcAft>
        <a:spcPct val="0"/>
      </a:spcAft>
      <a:defRPr sz="1200" kern="1200">
        <a:solidFill>
          <a:schemeClr val="tx1"/>
        </a:solidFill>
        <a:latin typeface="微软雅黑" panose="020B0503020204020204" pitchFamily="34" charset="-122"/>
        <a:ea typeface="微软雅黑" panose="020B0503020204020204" pitchFamily="34" charset="-122"/>
        <a:cs typeface="+mn-cs"/>
      </a:defRPr>
    </a:lvl3pPr>
    <a:lvl4pPr marL="1371600" algn="l" rtl="0" eaLnBrk="0" fontAlgn="base" hangingPunct="0">
      <a:spcBef>
        <a:spcPct val="30000"/>
      </a:spcBef>
      <a:spcAft>
        <a:spcPct val="0"/>
      </a:spcAft>
      <a:defRPr sz="1200" kern="1200">
        <a:solidFill>
          <a:schemeClr val="tx1"/>
        </a:solidFill>
        <a:latin typeface="微软雅黑" panose="020B0503020204020204" pitchFamily="34" charset="-122"/>
        <a:ea typeface="微软雅黑" panose="020B0503020204020204" pitchFamily="34" charset="-122"/>
        <a:cs typeface="+mn-cs"/>
      </a:defRPr>
    </a:lvl4pPr>
    <a:lvl5pPr marL="1828800" algn="l" rtl="0" eaLnBrk="0" fontAlgn="base" hangingPunct="0">
      <a:spcBef>
        <a:spcPct val="30000"/>
      </a:spcBef>
      <a:spcAft>
        <a:spcPct val="0"/>
      </a:spcAft>
      <a:defRPr sz="1200" kern="1200">
        <a:solidFill>
          <a:schemeClr val="tx1"/>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幻灯片图像占位符 1"/>
          <p:cNvSpPr>
            <a:spLocks noGrp="1" noRot="1" noChangeAspect="1" noTextEdit="1"/>
          </p:cNvSpPr>
          <p:nvPr>
            <p:ph type="sldImg"/>
          </p:nvPr>
        </p:nvSpPr>
        <p:spPr>
          <a:ln>
            <a:solidFill>
              <a:srgbClr val="000000"/>
            </a:solidFill>
            <a:miter/>
          </a:ln>
        </p:spPr>
      </p:sp>
      <p:sp>
        <p:nvSpPr>
          <p:cNvPr id="9218" name="备注占位符 2"/>
          <p:cNvSpPr>
            <a:spLocks noGrp="1"/>
          </p:cNvSpPr>
          <p:nvPr>
            <p:ph type="body"/>
          </p:nvPr>
        </p:nvSpPr>
        <p:spPr>
          <a:xfrm>
            <a:off x="914400" y="3300413"/>
            <a:ext cx="7315200" cy="2700337"/>
          </a:xfrm>
          <a:noFill/>
          <a:ln>
            <a:noFill/>
          </a:ln>
        </p:spPr>
        <p:txBody>
          <a:bodyPr wrap="square" lIns="91440" tIns="45720" rIns="91440" bIns="45720" anchor="t"/>
          <a:lstStyle/>
          <a:p>
            <a:pPr lvl="0" eaLnBrk="1" hangingPunct="1">
              <a:spcBef>
                <a:spcPct val="0"/>
              </a:spcBef>
            </a:pPr>
            <a:endParaRPr lang="zh-CN" altLang="en-US" dirty="0"/>
          </a:p>
        </p:txBody>
      </p:sp>
      <p:sp>
        <p:nvSpPr>
          <p:cNvPr id="9219" name="灯片编号占位符 3"/>
          <p:cNvSpPr txBox="1">
            <a:spLocks noGrp="1"/>
          </p:cNvSpPr>
          <p:nvPr>
            <p:ph type="sldNum" sz="quarter"/>
          </p:nvPr>
        </p:nvSpPr>
        <p:spPr>
          <a:xfrm>
            <a:off x="5180013" y="6513513"/>
            <a:ext cx="3962400" cy="344487"/>
          </a:xfrm>
          <a:prstGeom prst="rect">
            <a:avLst/>
          </a:prstGeom>
          <a:noFill/>
          <a:ln w="9525">
            <a:noFill/>
          </a:ln>
        </p:spPr>
        <p:txBody>
          <a:bodyPr vert="horz" wrap="square" lIns="91440" tIns="45720" rIns="91440" bIns="45720" anchor="b"/>
          <a:lstStyle/>
          <a:p>
            <a:pPr lvl="0" algn="r"/>
            <a:fld id="{9A0DB2DC-4C9A-4742-B13C-FB6460FD3503}" type="slidenum">
              <a:rPr lang="zh-CN" altLang="en-US" sz="1200" dirty="0">
                <a:latin typeface="微软雅黑" panose="020B0503020204020204" pitchFamily="34" charset="-122"/>
                <a:ea typeface="微软雅黑" panose="020B0503020204020204" pitchFamily="34" charset="-122"/>
              </a:rPr>
            </a:fld>
            <a:endParaRPr lang="zh-CN" altLang="en-US" sz="1200" dirty="0">
              <a:latin typeface="微软雅黑" panose="020B0503020204020204" pitchFamily="34" charset="-122"/>
              <a:ea typeface="微软雅黑" panose="020B0503020204020204" pitchFamily="34"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384599" y="17662810"/>
            <a:ext cx="22430805" cy="6136048"/>
          </a:xfrm>
        </p:spPr>
        <p:txBody>
          <a:bodyPr rIns="25400" anchor="t"/>
          <a:lstStyle>
            <a:lvl1pPr algn="ctr">
              <a:defRPr sz="14880" b="0" spc="600">
                <a:effectLst>
                  <a:outerShdw blurRad="38100" dist="38100" dir="2700000" algn="tl">
                    <a:srgbClr val="000000">
                      <a:alpha val="43137"/>
                    </a:srgbClr>
                  </a:outerShdw>
                </a:effectLst>
              </a:defRPr>
            </a:lvl1pPr>
          </a:lstStyle>
          <a:p>
            <a:pPr fontAlgn="base"/>
            <a:r>
              <a:rPr lang="zh-CN" altLang="en-US" sz="14880" strike="noStrike" noProof="1"/>
              <a:t>单击此处编辑母版标题样式</a:t>
            </a:r>
            <a:endParaRPr lang="zh-CN" altLang="en-US" strike="noStrike" noProof="1"/>
          </a:p>
        </p:txBody>
      </p:sp>
      <p:sp>
        <p:nvSpPr>
          <p:cNvPr id="3" name="副标题 2"/>
          <p:cNvSpPr>
            <a:spLocks noGrp="1"/>
          </p:cNvSpPr>
          <p:nvPr>
            <p:ph type="subTitle" idx="1"/>
          </p:nvPr>
        </p:nvSpPr>
        <p:spPr>
          <a:xfrm>
            <a:off x="1384599" y="24336001"/>
            <a:ext cx="22430805" cy="6489655"/>
          </a:xfrm>
        </p:spPr>
        <p:txBody>
          <a:bodyPr tIns="38100" rIns="76200" bIns="38100">
            <a:noAutofit/>
          </a:bodyPr>
          <a:lstStyle>
            <a:lvl1pPr marL="0" indent="0" algn="ctr" eaLnBrk="1" fontAlgn="auto" latinLnBrk="0" hangingPunct="1">
              <a:lnSpc>
                <a:spcPct val="100000"/>
              </a:lnSpc>
              <a:buNone/>
              <a:defRPr sz="6615" u="none" strike="noStrike" kern="1200" cap="none" spc="200" normalizeH="0" baseline="0">
                <a:solidFill>
                  <a:schemeClr val="tx1"/>
                </a:solidFill>
                <a:uFillTx/>
              </a:defRPr>
            </a:lvl1pPr>
            <a:lvl2pPr marL="1259840" indent="0" algn="ctr">
              <a:buNone/>
              <a:defRPr sz="5510"/>
            </a:lvl2pPr>
            <a:lvl3pPr marL="2520315" indent="0" algn="ctr">
              <a:buNone/>
              <a:defRPr sz="4960"/>
            </a:lvl3pPr>
            <a:lvl4pPr marL="3780155" indent="0" algn="ctr">
              <a:buNone/>
              <a:defRPr sz="4410"/>
            </a:lvl4pPr>
            <a:lvl5pPr marL="5039995" indent="0" algn="ctr">
              <a:buNone/>
              <a:defRPr sz="4410"/>
            </a:lvl5pPr>
            <a:lvl6pPr marL="6299835" indent="0" algn="ctr">
              <a:buNone/>
              <a:defRPr sz="4410"/>
            </a:lvl6pPr>
            <a:lvl7pPr marL="7560310" indent="0" algn="ctr">
              <a:buNone/>
              <a:defRPr sz="4410"/>
            </a:lvl7pPr>
            <a:lvl8pPr marL="8820150" indent="0" algn="ctr">
              <a:buNone/>
              <a:defRPr sz="4410"/>
            </a:lvl8pPr>
            <a:lvl9pPr marL="10079990" indent="0" algn="ctr">
              <a:buNone/>
              <a:defRPr sz="4410"/>
            </a:lvl9pPr>
          </a:lstStyle>
          <a:p>
            <a:pPr fontAlgn="auto"/>
            <a:r>
              <a:rPr lang="zh-CN" altLang="en-US" sz="6615" strike="noStrike" noProof="1"/>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6E48FCA4-123B-488F-95F5-AAF6310859D4}"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384599" y="2948032"/>
            <a:ext cx="22430805" cy="4422047"/>
          </a:xfrm>
        </p:spPr>
        <p:txBody>
          <a:bodyPr/>
          <a:lstStyle>
            <a:lvl1pPr marL="0" marR="0" algn="l" defTabSz="914400" rtl="0" eaLnBrk="1" fontAlgn="auto" latinLnBrk="0" hangingPunct="1">
              <a:lnSpc>
                <a:spcPct val="100000"/>
              </a:lnSpc>
              <a:buNone/>
              <a:defRPr kumimoji="0" lang="zh-CN" altLang="en-US" sz="7715" b="1" i="0" u="none" strike="noStrike" kern="1200" cap="none" spc="200" normalizeH="0" baseline="0" noProof="1" dirty="0">
                <a:solidFill>
                  <a:schemeClr val="tx1"/>
                </a:solidFill>
                <a:uFillTx/>
                <a:latin typeface="+mj-lt"/>
                <a:ea typeface="+mj-ea"/>
                <a:cs typeface="+mj-cs"/>
                <a:sym typeface="+mn-ea"/>
              </a:defRPr>
            </a:lvl1pPr>
          </a:lstStyle>
          <a:p>
            <a:pPr lvl="0" fontAlgn="auto"/>
            <a:r>
              <a:rPr sz="7715" strike="noStrike" noProof="1">
                <a:sym typeface="+mn-ea"/>
              </a:rPr>
              <a:t>单击此处编辑母版标题样式</a:t>
            </a:r>
            <a:endParaRPr strike="noStrike" noProof="1">
              <a:sym typeface="+mn-ea"/>
            </a:endParaRPr>
          </a:p>
        </p:txBody>
      </p:sp>
      <p:sp>
        <p:nvSpPr>
          <p:cNvPr id="3" name="内容占位符 2"/>
          <p:cNvSpPr>
            <a:spLocks noGrp="1"/>
          </p:cNvSpPr>
          <p:nvPr>
            <p:ph idx="1"/>
          </p:nvPr>
        </p:nvSpPr>
        <p:spPr>
          <a:xfrm>
            <a:off x="1384599" y="8844095"/>
            <a:ext cx="22430805" cy="34402948"/>
          </a:xfrm>
        </p:spPr>
        <p:txBody>
          <a:bodyPr>
            <a:noAutofit/>
          </a:bodyPr>
          <a:lstStyle>
            <a:lvl1pPr marL="629920" marR="0" lvl="0"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1889760" marR="0" lvl="1" indent="-629920" algn="l" defTabSz="914400" rtl="0" eaLnBrk="1" fontAlgn="auto" latinLnBrk="0" hangingPunct="1">
              <a:lnSpc>
                <a:spcPct val="130000"/>
              </a:lnSpc>
              <a:spcBef>
                <a:spcPts val="5"/>
              </a:spcBef>
              <a:spcAft>
                <a:spcPts val="1000"/>
              </a:spcAft>
              <a:buFont typeface="Arial" panose="020B0604020202020204" pitchFamily="34" charset="0"/>
              <a:buChar char="•"/>
              <a:tabLst>
                <a:tab pos="1609725" algn="l"/>
              </a:tabLst>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3150235" marR="0" lvl="2"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4410075" marR="0" lvl="3"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5669915" marR="0" lvl="4"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fontAlgn="auto"/>
            <a:r>
              <a:rPr sz="4410" strike="noStrike" noProof="1">
                <a:sym typeface="+mn-ea"/>
              </a:rPr>
              <a:t>单击此处编辑母版文本样式</a:t>
            </a:r>
            <a:endParaRPr strike="noStrike" noProof="1">
              <a:sym typeface="+mn-ea"/>
            </a:endParaRPr>
          </a:p>
          <a:p>
            <a:pPr lvl="1" fontAlgn="auto"/>
            <a:r>
              <a:rPr sz="4410" strike="noStrike" noProof="1">
                <a:sym typeface="+mn-ea"/>
              </a:rPr>
              <a:t>第二级</a:t>
            </a:r>
            <a:endParaRPr strike="noStrike" noProof="1">
              <a:sym typeface="+mn-ea"/>
            </a:endParaRPr>
          </a:p>
          <a:p>
            <a:pPr lvl="2" fontAlgn="auto"/>
            <a:r>
              <a:rPr sz="4410" strike="noStrike" noProof="1">
                <a:sym typeface="+mn-ea"/>
              </a:rPr>
              <a:t>第三级</a:t>
            </a:r>
            <a:endParaRPr strike="noStrike" noProof="1">
              <a:sym typeface="+mn-ea"/>
            </a:endParaRPr>
          </a:p>
          <a:p>
            <a:pPr lvl="3" fontAlgn="auto"/>
            <a:r>
              <a:rPr sz="4410" strike="noStrike" noProof="1">
                <a:sym typeface="+mn-ea"/>
              </a:rPr>
              <a:t>第四级</a:t>
            </a:r>
            <a:endParaRPr strike="noStrike" noProof="1">
              <a:sym typeface="+mn-ea"/>
            </a:endParaRPr>
          </a:p>
          <a:p>
            <a:pPr lvl="4" fontAlgn="auto"/>
            <a:r>
              <a:rPr sz="4410" strike="noStrike" noProof="1">
                <a:sym typeface="+mn-ea"/>
              </a:rPr>
              <a:t>第五级</a:t>
            </a:r>
            <a:endParaRPr strike="noStrike" noProof="1">
              <a:sym typeface="+mn-ea"/>
            </a:endParaRP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6E48FCA4-123B-488F-95F5-AAF6310859D4}"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384698" y="25991334"/>
            <a:ext cx="22430805" cy="4264034"/>
          </a:xfrm>
        </p:spPr>
        <p:txBody>
          <a:bodyPr rIns="63500" anchor="t"/>
          <a:lstStyle>
            <a:lvl1pPr>
              <a:defRPr sz="9920" b="0" u="none" strike="noStrike" kern="1200" cap="none" spc="300" normalizeH="0">
                <a:solidFill>
                  <a:schemeClr val="tx1"/>
                </a:solidFill>
                <a:effectLst>
                  <a:outerShdw blurRad="38100" dist="38100" dir="2700000" algn="tl">
                    <a:srgbClr val="000000">
                      <a:alpha val="43137"/>
                    </a:srgbClr>
                  </a:outerShdw>
                </a:effectLst>
                <a:uFillTx/>
              </a:defRPr>
            </a:lvl1pPr>
          </a:lstStyle>
          <a:p>
            <a:pPr fontAlgn="base"/>
            <a:r>
              <a:rPr lang="zh-CN" altLang="en-US" sz="9920" strike="noStrike" noProof="1"/>
              <a:t>单击此处编辑母版标题样式</a:t>
            </a:r>
            <a:endParaRPr lang="zh-CN" altLang="en-US" strike="noStrike" noProof="1"/>
          </a:p>
        </p:txBody>
      </p:sp>
      <p:sp>
        <p:nvSpPr>
          <p:cNvPr id="3" name="文本占位符 2"/>
          <p:cNvSpPr>
            <a:spLocks noGrp="1"/>
          </p:cNvSpPr>
          <p:nvPr>
            <p:ph type="body" idx="1"/>
          </p:nvPr>
        </p:nvSpPr>
        <p:spPr>
          <a:xfrm>
            <a:off x="1384687" y="30788334"/>
            <a:ext cx="22430805" cy="7356328"/>
          </a:xfrm>
        </p:spPr>
        <p:txBody>
          <a:bodyPr tIns="38100" rIns="76200" bIns="38100">
            <a:noAutofit/>
          </a:bodyPr>
          <a:lstStyle>
            <a:lvl1pPr marL="0" indent="0" eaLnBrk="1" fontAlgn="auto" latinLnBrk="0" hangingPunct="1">
              <a:buNone/>
              <a:defRPr kumimoji="0" lang="zh-CN" altLang="en-US" sz="4410" b="0" i="0" u="none" strike="noStrike" kern="1200" cap="none" spc="150" normalizeH="0" baseline="0" noProof="1">
                <a:solidFill>
                  <a:schemeClr val="tx1"/>
                </a:solidFill>
                <a:uFillTx/>
                <a:latin typeface="+mn-lt"/>
                <a:ea typeface="+mn-ea"/>
                <a:cs typeface="+mn-cs"/>
                <a:sym typeface="+mn-ea"/>
              </a:defRPr>
            </a:lvl1pPr>
            <a:lvl2pPr marL="1259840" indent="0">
              <a:buNone/>
              <a:defRPr sz="5510">
                <a:solidFill>
                  <a:schemeClr val="tx1">
                    <a:tint val="75000"/>
                  </a:schemeClr>
                </a:solidFill>
              </a:defRPr>
            </a:lvl2pPr>
            <a:lvl3pPr marL="2520315" indent="0">
              <a:buNone/>
              <a:defRPr sz="4960">
                <a:solidFill>
                  <a:schemeClr val="tx1">
                    <a:tint val="75000"/>
                  </a:schemeClr>
                </a:solidFill>
              </a:defRPr>
            </a:lvl3pPr>
            <a:lvl4pPr marL="3780155" indent="0">
              <a:buNone/>
              <a:defRPr sz="4410">
                <a:solidFill>
                  <a:schemeClr val="tx1">
                    <a:tint val="75000"/>
                  </a:schemeClr>
                </a:solidFill>
              </a:defRPr>
            </a:lvl4pPr>
            <a:lvl5pPr marL="5039995" indent="0">
              <a:buNone/>
              <a:defRPr sz="4410">
                <a:solidFill>
                  <a:schemeClr val="tx1">
                    <a:tint val="75000"/>
                  </a:schemeClr>
                </a:solidFill>
              </a:defRPr>
            </a:lvl5pPr>
            <a:lvl6pPr marL="6299835" indent="0">
              <a:buNone/>
              <a:defRPr sz="4410">
                <a:solidFill>
                  <a:schemeClr val="tx1">
                    <a:tint val="75000"/>
                  </a:schemeClr>
                </a:solidFill>
              </a:defRPr>
            </a:lvl6pPr>
            <a:lvl7pPr marL="7560310" indent="0">
              <a:buNone/>
              <a:defRPr sz="4410">
                <a:solidFill>
                  <a:schemeClr val="tx1">
                    <a:tint val="75000"/>
                  </a:schemeClr>
                </a:solidFill>
              </a:defRPr>
            </a:lvl7pPr>
            <a:lvl8pPr marL="8820150" indent="0">
              <a:buNone/>
              <a:defRPr sz="4410">
                <a:solidFill>
                  <a:schemeClr val="tx1">
                    <a:tint val="75000"/>
                  </a:schemeClr>
                </a:solidFill>
              </a:defRPr>
            </a:lvl8pPr>
            <a:lvl9pPr marL="10079990" indent="0">
              <a:buNone/>
              <a:defRPr sz="4410">
                <a:solidFill>
                  <a:schemeClr val="tx1">
                    <a:tint val="75000"/>
                  </a:schemeClr>
                </a:solidFill>
              </a:defRPr>
            </a:lvl9pPr>
          </a:lstStyle>
          <a:p>
            <a:pPr lvl="0" fontAlgn="auto"/>
            <a:r>
              <a:rPr lang="zh-CN" altLang="en-US" sz="4410" strike="noStrike" noProof="1"/>
              <a:t>单击此处编辑母版文本样式</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6E48FCA4-123B-488F-95F5-AAF6310859D4}"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384599" y="2948032"/>
            <a:ext cx="22430805" cy="4422047"/>
          </a:xfrm>
        </p:spPr>
        <p:txBody>
          <a:bodyPr/>
          <a:lstStyle>
            <a:lvl1pPr marL="0" marR="0" lvl="0" algn="l" defTabSz="914400" rtl="0" eaLnBrk="1" fontAlgn="auto" latinLnBrk="0" hangingPunct="1">
              <a:lnSpc>
                <a:spcPct val="100000"/>
              </a:lnSpc>
              <a:buNone/>
              <a:defRPr kumimoji="0" lang="zh-CN" altLang="en-US" sz="7715" b="1" i="0" u="none" strike="noStrike" kern="1200" cap="none" spc="200" normalizeH="0" baseline="0" noProof="1" dirty="0">
                <a:solidFill>
                  <a:schemeClr val="tx1"/>
                </a:solidFill>
                <a:uFillTx/>
                <a:latin typeface="+mj-lt"/>
                <a:ea typeface="+mj-ea"/>
                <a:cs typeface="+mj-cs"/>
                <a:sym typeface="+mn-ea"/>
              </a:defRPr>
            </a:lvl1pPr>
          </a:lstStyle>
          <a:p>
            <a:pPr lvl="0" fontAlgn="auto"/>
            <a:r>
              <a:rPr sz="7715" strike="noStrike" noProof="1">
                <a:sym typeface="+mn-ea"/>
              </a:rPr>
              <a:t>单击此处编辑母版标题样式</a:t>
            </a:r>
            <a:endParaRPr strike="noStrike" noProof="1">
              <a:sym typeface="+mn-ea"/>
            </a:endParaRPr>
          </a:p>
        </p:txBody>
      </p:sp>
      <p:sp>
        <p:nvSpPr>
          <p:cNvPr id="3" name="内容占位符 2"/>
          <p:cNvSpPr>
            <a:spLocks noGrp="1"/>
          </p:cNvSpPr>
          <p:nvPr>
            <p:ph sz="half" idx="1"/>
          </p:nvPr>
        </p:nvSpPr>
        <p:spPr>
          <a:xfrm>
            <a:off x="1384698" y="8844095"/>
            <a:ext cx="10920087" cy="34393702"/>
          </a:xfrm>
        </p:spPr>
        <p:txBody>
          <a:bodyPr>
            <a:noAutofit/>
          </a:bodyPr>
          <a:lstStyle>
            <a:lvl1pPr marL="629920" marR="0" lvl="0"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1889760" marR="0" lvl="1" indent="-629920" algn="l" defTabSz="914400" rtl="0" eaLnBrk="1" fontAlgn="auto" latinLnBrk="0" hangingPunct="1">
              <a:lnSpc>
                <a:spcPct val="130000"/>
              </a:lnSpc>
              <a:spcBef>
                <a:spcPts val="5"/>
              </a:spcBef>
              <a:spcAft>
                <a:spcPts val="1000"/>
              </a:spcAft>
              <a:buFont typeface="Arial" panose="020B0604020202020204" pitchFamily="34" charset="0"/>
              <a:buChar char="•"/>
              <a:tabLst>
                <a:tab pos="1609725" algn="l"/>
              </a:tabLst>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3150235" marR="0" lvl="2"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4410075" marR="0" lvl="3"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5669915" marR="0" lvl="4"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fontAlgn="auto"/>
            <a:r>
              <a:rPr sz="4410" strike="noStrike" noProof="1">
                <a:sym typeface="+mn-ea"/>
              </a:rPr>
              <a:t>单击此处编辑母版文本样式</a:t>
            </a:r>
            <a:endParaRPr strike="noStrike" noProof="1">
              <a:sym typeface="+mn-ea"/>
            </a:endParaRPr>
          </a:p>
          <a:p>
            <a:pPr lvl="1" fontAlgn="auto"/>
            <a:r>
              <a:rPr sz="4410" strike="noStrike" noProof="1">
                <a:sym typeface="+mn-ea"/>
              </a:rPr>
              <a:t>第二级</a:t>
            </a:r>
            <a:endParaRPr strike="noStrike" noProof="1">
              <a:sym typeface="+mn-ea"/>
            </a:endParaRPr>
          </a:p>
          <a:p>
            <a:pPr lvl="2" fontAlgn="auto"/>
            <a:r>
              <a:rPr sz="4410" strike="noStrike" noProof="1">
                <a:sym typeface="+mn-ea"/>
              </a:rPr>
              <a:t>第三级</a:t>
            </a:r>
            <a:endParaRPr strike="noStrike" noProof="1">
              <a:sym typeface="+mn-ea"/>
            </a:endParaRPr>
          </a:p>
          <a:p>
            <a:pPr lvl="3" fontAlgn="auto"/>
            <a:r>
              <a:rPr sz="4410" strike="noStrike" noProof="1">
                <a:sym typeface="+mn-ea"/>
              </a:rPr>
              <a:t>第四级</a:t>
            </a:r>
            <a:endParaRPr strike="noStrike" noProof="1">
              <a:sym typeface="+mn-ea"/>
            </a:endParaRPr>
          </a:p>
          <a:p>
            <a:pPr lvl="4" fontAlgn="auto"/>
            <a:r>
              <a:rPr sz="4410" strike="noStrike" noProof="1">
                <a:sym typeface="+mn-ea"/>
              </a:rPr>
              <a:t>第五级</a:t>
            </a:r>
            <a:endParaRPr strike="noStrike" noProof="1">
              <a:sym typeface="+mn-ea"/>
            </a:endParaRPr>
          </a:p>
        </p:txBody>
      </p:sp>
      <p:sp>
        <p:nvSpPr>
          <p:cNvPr id="4" name="内容占位符 3"/>
          <p:cNvSpPr>
            <a:spLocks noGrp="1"/>
          </p:cNvSpPr>
          <p:nvPr>
            <p:ph sz="half" idx="2"/>
          </p:nvPr>
        </p:nvSpPr>
        <p:spPr>
          <a:xfrm>
            <a:off x="12895317" y="8844095"/>
            <a:ext cx="10920087" cy="34393702"/>
          </a:xfrm>
        </p:spPr>
        <p:txBody>
          <a:bodyPr>
            <a:noAutofit/>
          </a:bodyPr>
          <a:lstStyle>
            <a:lvl1pPr>
              <a:defRPr sz="4410">
                <a:solidFill>
                  <a:schemeClr val="tx1">
                    <a:lumMod val="75000"/>
                    <a:lumOff val="25000"/>
                  </a:schemeClr>
                </a:solidFill>
              </a:defRPr>
            </a:lvl1pPr>
            <a:lvl2pPr>
              <a:defRPr sz="4410">
                <a:solidFill>
                  <a:schemeClr val="tx1">
                    <a:lumMod val="75000"/>
                    <a:lumOff val="25000"/>
                  </a:schemeClr>
                </a:solidFill>
              </a:defRPr>
            </a:lvl2pPr>
            <a:lvl3pPr>
              <a:defRPr sz="4410">
                <a:solidFill>
                  <a:schemeClr val="tx1">
                    <a:lumMod val="75000"/>
                    <a:lumOff val="25000"/>
                  </a:schemeClr>
                </a:solidFill>
              </a:defRPr>
            </a:lvl3pPr>
            <a:lvl4pPr>
              <a:defRPr sz="4410">
                <a:solidFill>
                  <a:schemeClr val="tx1">
                    <a:lumMod val="75000"/>
                    <a:lumOff val="25000"/>
                  </a:schemeClr>
                </a:solidFill>
              </a:defRPr>
            </a:lvl4pPr>
            <a:lvl5pPr>
              <a:defRPr sz="4410">
                <a:solidFill>
                  <a:schemeClr val="tx1">
                    <a:lumMod val="75000"/>
                    <a:lumOff val="25000"/>
                  </a:schemeClr>
                </a:solidFill>
              </a:defRPr>
            </a:lvl5pPr>
          </a:lstStyle>
          <a:p>
            <a:pPr lvl="0" fontAlgn="base"/>
            <a:r>
              <a:rPr lang="zh-CN" altLang="en-US" sz="4410" strike="noStrike" noProof="1"/>
              <a:t>单击此处编辑母版文本样式</a:t>
            </a:r>
            <a:endParaRPr lang="zh-CN" altLang="en-US" strike="noStrike" noProof="1"/>
          </a:p>
          <a:p>
            <a:pPr lvl="1" fontAlgn="base"/>
            <a:r>
              <a:rPr lang="zh-CN" altLang="en-US" sz="4410" strike="noStrike" noProof="1"/>
              <a:t>第二级</a:t>
            </a:r>
            <a:endParaRPr lang="zh-CN" altLang="en-US" strike="noStrike" noProof="1"/>
          </a:p>
          <a:p>
            <a:pPr lvl="2" fontAlgn="base"/>
            <a:r>
              <a:rPr lang="zh-CN" altLang="en-US" sz="4410" strike="noStrike" noProof="1"/>
              <a:t>第三级</a:t>
            </a:r>
            <a:endParaRPr lang="zh-CN" altLang="en-US" strike="noStrike" noProof="1"/>
          </a:p>
          <a:p>
            <a:pPr lvl="3" fontAlgn="base"/>
            <a:r>
              <a:rPr lang="zh-CN" altLang="en-US" sz="4410" strike="noStrike" noProof="1"/>
              <a:t>第四级</a:t>
            </a:r>
            <a:endParaRPr lang="zh-CN" altLang="en-US" strike="noStrike" noProof="1"/>
          </a:p>
          <a:p>
            <a:pPr lvl="4" fontAlgn="base"/>
            <a:r>
              <a:rPr lang="zh-CN" altLang="en-US" sz="4410" strike="noStrike" noProof="1"/>
              <a:t>第五级</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6E48FCA4-123B-488F-95F5-AAF6310859D4}"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384599" y="2948032"/>
            <a:ext cx="22430805" cy="4422047"/>
          </a:xfrm>
        </p:spPr>
        <p:txBody>
          <a:bodyPr/>
          <a:lstStyle>
            <a:lvl1pPr marL="0" marR="0" lvl="0" algn="l" defTabSz="914400" rtl="0" eaLnBrk="1" fontAlgn="auto" latinLnBrk="0" hangingPunct="1">
              <a:lnSpc>
                <a:spcPct val="100000"/>
              </a:lnSpc>
              <a:buNone/>
              <a:defRPr kumimoji="0" lang="zh-CN" altLang="en-US" sz="7715" b="1" i="0" u="none" strike="noStrike" kern="1200" cap="none" spc="200" normalizeH="0" baseline="0" noProof="1" dirty="0">
                <a:solidFill>
                  <a:schemeClr val="tx1"/>
                </a:solidFill>
                <a:uFillTx/>
                <a:latin typeface="+mj-lt"/>
                <a:ea typeface="+mj-ea"/>
                <a:cs typeface="+mj-cs"/>
                <a:sym typeface="+mn-ea"/>
              </a:defRPr>
            </a:lvl1pPr>
          </a:lstStyle>
          <a:p>
            <a:pPr lvl="0" fontAlgn="auto"/>
            <a:r>
              <a:rPr sz="7715" strike="noStrike" noProof="1">
                <a:sym typeface="+mn-ea"/>
              </a:rPr>
              <a:t>单击此处编辑母版标题样式</a:t>
            </a:r>
            <a:endParaRPr strike="noStrike" noProof="1">
              <a:sym typeface="+mn-ea"/>
            </a:endParaRPr>
          </a:p>
        </p:txBody>
      </p:sp>
      <p:sp>
        <p:nvSpPr>
          <p:cNvPr id="3" name="文本占位符 2"/>
          <p:cNvSpPr>
            <a:spLocks noGrp="1"/>
          </p:cNvSpPr>
          <p:nvPr>
            <p:ph type="body" idx="1"/>
          </p:nvPr>
        </p:nvSpPr>
        <p:spPr>
          <a:xfrm>
            <a:off x="1384698" y="8844095"/>
            <a:ext cx="10920087" cy="2600021"/>
          </a:xfrm>
        </p:spPr>
        <p:txBody>
          <a:bodyPr tIns="38100" rIns="76200" bIns="38100">
            <a:noAutofit/>
          </a:bodyPr>
          <a:lstStyle>
            <a:lvl1pPr marL="0" indent="0" eaLnBrk="1" fontAlgn="auto" latinLnBrk="0" hangingPunct="1">
              <a:lnSpc>
                <a:spcPct val="100000"/>
              </a:lnSpc>
              <a:spcAft>
                <a:spcPts val="0"/>
              </a:spcAft>
              <a:buNone/>
              <a:defRPr sz="5510" b="1" u="none" strike="noStrike" kern="1200" cap="none" spc="200" normalizeH="0" baseline="0">
                <a:solidFill>
                  <a:schemeClr val="tx1"/>
                </a:solidFill>
                <a:uFillTx/>
              </a:defRPr>
            </a:lvl1pPr>
            <a:lvl2pPr marL="1259840" indent="0">
              <a:buNone/>
              <a:defRPr sz="5510" b="1"/>
            </a:lvl2pPr>
            <a:lvl3pPr marL="2520315" indent="0">
              <a:buNone/>
              <a:defRPr sz="4960" b="1"/>
            </a:lvl3pPr>
            <a:lvl4pPr marL="3780155" indent="0">
              <a:buNone/>
              <a:defRPr sz="4410" b="1"/>
            </a:lvl4pPr>
            <a:lvl5pPr marL="5039995" indent="0">
              <a:buNone/>
              <a:defRPr sz="4410" b="1"/>
            </a:lvl5pPr>
            <a:lvl6pPr marL="6299835" indent="0">
              <a:buNone/>
              <a:defRPr sz="4410" b="1"/>
            </a:lvl6pPr>
            <a:lvl7pPr marL="7560310" indent="0">
              <a:buNone/>
              <a:defRPr sz="4410" b="1"/>
            </a:lvl7pPr>
            <a:lvl8pPr marL="8820150" indent="0">
              <a:buNone/>
              <a:defRPr sz="4410" b="1"/>
            </a:lvl8pPr>
            <a:lvl9pPr marL="10079990" indent="0">
              <a:buNone/>
              <a:defRPr sz="4410" b="1"/>
            </a:lvl9pPr>
          </a:lstStyle>
          <a:p>
            <a:pPr lvl="0" fontAlgn="auto"/>
            <a:r>
              <a:rPr lang="zh-CN" altLang="en-US" sz="5510" strike="noStrike" noProof="1"/>
              <a:t>单击此处编辑母版文本样式</a:t>
            </a:r>
            <a:endParaRPr lang="zh-CN" altLang="en-US" strike="noStrike" noProof="1"/>
          </a:p>
        </p:txBody>
      </p:sp>
      <p:sp>
        <p:nvSpPr>
          <p:cNvPr id="4" name="内容占位符 3"/>
          <p:cNvSpPr>
            <a:spLocks noGrp="1"/>
          </p:cNvSpPr>
          <p:nvPr>
            <p:ph sz="half" idx="2"/>
          </p:nvPr>
        </p:nvSpPr>
        <p:spPr>
          <a:xfrm>
            <a:off x="1384687" y="12208693"/>
            <a:ext cx="10920000" cy="31065115"/>
          </a:xfrm>
        </p:spPr>
        <p:txBody>
          <a:bodyPr>
            <a:noAutofit/>
          </a:bodyPr>
          <a:lstStyle>
            <a:lvl1pPr marL="629920" marR="0" lvl="0"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1889760" marR="0" lvl="1" indent="-629920" algn="l" defTabSz="914400" rtl="0" eaLnBrk="1" fontAlgn="auto" latinLnBrk="0" hangingPunct="1">
              <a:lnSpc>
                <a:spcPct val="130000"/>
              </a:lnSpc>
              <a:spcBef>
                <a:spcPts val="5"/>
              </a:spcBef>
              <a:spcAft>
                <a:spcPts val="1000"/>
              </a:spcAft>
              <a:buFont typeface="Arial" panose="020B0604020202020204" pitchFamily="34" charset="0"/>
              <a:buChar char="•"/>
              <a:tabLst>
                <a:tab pos="1609725" algn="l"/>
              </a:tabLst>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3150235" marR="0" lvl="2"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4410075" marR="0" lvl="3"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5669915" marR="0" lvl="4"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fontAlgn="auto"/>
            <a:r>
              <a:rPr sz="4410" strike="noStrike" noProof="1">
                <a:sym typeface="+mn-ea"/>
              </a:rPr>
              <a:t>单击此处编辑母版文本样式</a:t>
            </a:r>
            <a:endParaRPr strike="noStrike" noProof="1">
              <a:sym typeface="+mn-ea"/>
            </a:endParaRPr>
          </a:p>
          <a:p>
            <a:pPr lvl="1" fontAlgn="auto"/>
            <a:r>
              <a:rPr sz="4410" strike="noStrike" noProof="1">
                <a:sym typeface="+mn-ea"/>
              </a:rPr>
              <a:t>第二级</a:t>
            </a:r>
            <a:endParaRPr strike="noStrike" noProof="1">
              <a:sym typeface="+mn-ea"/>
            </a:endParaRPr>
          </a:p>
          <a:p>
            <a:pPr lvl="2" fontAlgn="auto"/>
            <a:r>
              <a:rPr sz="4410" strike="noStrike" noProof="1">
                <a:sym typeface="+mn-ea"/>
              </a:rPr>
              <a:t>第三级</a:t>
            </a:r>
            <a:endParaRPr strike="noStrike" noProof="1">
              <a:sym typeface="+mn-ea"/>
            </a:endParaRPr>
          </a:p>
          <a:p>
            <a:pPr lvl="3" fontAlgn="auto"/>
            <a:r>
              <a:rPr sz="4410" strike="noStrike" noProof="1">
                <a:sym typeface="+mn-ea"/>
              </a:rPr>
              <a:t>第四级</a:t>
            </a:r>
            <a:endParaRPr strike="noStrike" noProof="1">
              <a:sym typeface="+mn-ea"/>
            </a:endParaRPr>
          </a:p>
          <a:p>
            <a:pPr lvl="4" fontAlgn="auto"/>
            <a:r>
              <a:rPr sz="4410" strike="noStrike" noProof="1">
                <a:sym typeface="+mn-ea"/>
              </a:rPr>
              <a:t>第五级</a:t>
            </a:r>
            <a:endParaRPr strike="noStrike" noProof="1">
              <a:sym typeface="+mn-ea"/>
            </a:endParaRPr>
          </a:p>
        </p:txBody>
      </p:sp>
      <p:sp>
        <p:nvSpPr>
          <p:cNvPr id="5" name="文本占位符 4"/>
          <p:cNvSpPr>
            <a:spLocks noGrp="1"/>
          </p:cNvSpPr>
          <p:nvPr>
            <p:ph type="body" sz="quarter" idx="3"/>
          </p:nvPr>
        </p:nvSpPr>
        <p:spPr>
          <a:xfrm>
            <a:off x="12888853" y="8844095"/>
            <a:ext cx="10920087" cy="2600021"/>
          </a:xfrm>
        </p:spPr>
        <p:txBody>
          <a:bodyPr tIns="38100" rIns="76200" bIns="38100">
            <a:noAutofit/>
          </a:bodyPr>
          <a:lstStyle>
            <a:lvl1pPr marL="0" marR="0" lvl="0" indent="0" algn="l" defTabSz="914400" rtl="0" eaLnBrk="1" fontAlgn="auto" latinLnBrk="0" hangingPunct="1">
              <a:lnSpc>
                <a:spcPct val="100000"/>
              </a:lnSpc>
              <a:spcBef>
                <a:spcPts val="5"/>
              </a:spcBef>
              <a:spcAft>
                <a:spcPts val="0"/>
              </a:spcAft>
              <a:buFont typeface="Arial" panose="020B0604020202020204" pitchFamily="34" charset="0"/>
              <a:buNone/>
              <a:defRPr kumimoji="0" lang="zh-CN" altLang="en-US" sz="5510" b="1" i="0" u="none" strike="noStrike" kern="1200" cap="none" spc="200" normalizeH="0" baseline="0" noProof="1" dirty="0">
                <a:solidFill>
                  <a:schemeClr val="tx1"/>
                </a:solidFill>
                <a:uFillTx/>
                <a:latin typeface="+mn-lt"/>
                <a:ea typeface="+mn-ea"/>
                <a:cs typeface="+mn-cs"/>
                <a:sym typeface="+mn-ea"/>
              </a:defRPr>
            </a:lvl1pPr>
            <a:lvl2pPr marL="1259840" indent="0">
              <a:buNone/>
              <a:defRPr sz="5510" b="1"/>
            </a:lvl2pPr>
            <a:lvl3pPr marL="2520315" indent="0">
              <a:buNone/>
              <a:defRPr sz="4960" b="1"/>
            </a:lvl3pPr>
            <a:lvl4pPr marL="3780155" indent="0">
              <a:buNone/>
              <a:defRPr sz="4410" b="1"/>
            </a:lvl4pPr>
            <a:lvl5pPr marL="5039995" indent="0">
              <a:buNone/>
              <a:defRPr sz="4410" b="1"/>
            </a:lvl5pPr>
            <a:lvl6pPr marL="6299835" indent="0">
              <a:buNone/>
              <a:defRPr sz="4410" b="1"/>
            </a:lvl6pPr>
            <a:lvl7pPr marL="7560310" indent="0">
              <a:buNone/>
              <a:defRPr sz="4410" b="1"/>
            </a:lvl7pPr>
            <a:lvl8pPr marL="8820150" indent="0">
              <a:buNone/>
              <a:defRPr sz="4410" b="1"/>
            </a:lvl8pPr>
            <a:lvl9pPr marL="10079990" indent="0">
              <a:buNone/>
              <a:defRPr sz="4410" b="1"/>
            </a:lvl9pPr>
          </a:lstStyle>
          <a:p>
            <a:pPr lvl="0" fontAlgn="auto"/>
            <a:r>
              <a:rPr lang="zh-CN" altLang="en-US" sz="5510" strike="noStrike" noProof="1">
                <a:sym typeface="+mn-ea"/>
              </a:rPr>
              <a:t>单击此处编辑母版文本样式</a:t>
            </a:r>
            <a:endParaRPr lang="zh-CN" altLang="en-US" strike="noStrike" noProof="1">
              <a:sym typeface="+mn-ea"/>
            </a:endParaRPr>
          </a:p>
        </p:txBody>
      </p:sp>
      <p:sp>
        <p:nvSpPr>
          <p:cNvPr id="6" name="内容占位符 5"/>
          <p:cNvSpPr>
            <a:spLocks noGrp="1"/>
          </p:cNvSpPr>
          <p:nvPr>
            <p:ph sz="quarter" idx="4"/>
          </p:nvPr>
        </p:nvSpPr>
        <p:spPr>
          <a:xfrm>
            <a:off x="12888853" y="12208693"/>
            <a:ext cx="10920087" cy="31065115"/>
          </a:xfrm>
        </p:spPr>
        <p:txBody>
          <a:bodyPr>
            <a:noAutofit/>
          </a:bodyPr>
          <a:lstStyle>
            <a:lvl1pPr marL="629920" marR="0" lvl="0"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1889760" marR="0" lvl="1" indent="-629920" algn="l" defTabSz="914400" rtl="0" eaLnBrk="1" fontAlgn="auto" latinLnBrk="0" hangingPunct="1">
              <a:lnSpc>
                <a:spcPct val="130000"/>
              </a:lnSpc>
              <a:spcBef>
                <a:spcPts val="5"/>
              </a:spcBef>
              <a:spcAft>
                <a:spcPts val="1000"/>
              </a:spcAft>
              <a:buFont typeface="Arial" panose="020B0604020202020204" pitchFamily="34" charset="0"/>
              <a:buChar char="•"/>
              <a:tabLst>
                <a:tab pos="1609725" algn="l"/>
              </a:tabLst>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3150235" marR="0" lvl="2"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4410075" marR="0" lvl="3"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5669915" marR="0" lvl="4"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fontAlgn="auto"/>
            <a:r>
              <a:rPr sz="4410" strike="noStrike" noProof="1">
                <a:sym typeface="+mn-ea"/>
              </a:rPr>
              <a:t>单击此处编辑母版文本样式</a:t>
            </a:r>
            <a:endParaRPr strike="noStrike" noProof="1">
              <a:sym typeface="+mn-ea"/>
            </a:endParaRPr>
          </a:p>
          <a:p>
            <a:pPr lvl="1" fontAlgn="auto"/>
            <a:r>
              <a:rPr sz="4410" strike="noStrike" noProof="1">
                <a:sym typeface="+mn-ea"/>
              </a:rPr>
              <a:t>第二级</a:t>
            </a:r>
            <a:endParaRPr strike="noStrike" noProof="1">
              <a:sym typeface="+mn-ea"/>
            </a:endParaRPr>
          </a:p>
          <a:p>
            <a:pPr lvl="2" fontAlgn="auto"/>
            <a:r>
              <a:rPr sz="4410" strike="noStrike" noProof="1">
                <a:sym typeface="+mn-ea"/>
              </a:rPr>
              <a:t>第三级</a:t>
            </a:r>
            <a:endParaRPr strike="noStrike" noProof="1">
              <a:sym typeface="+mn-ea"/>
            </a:endParaRPr>
          </a:p>
          <a:p>
            <a:pPr lvl="3" fontAlgn="auto"/>
            <a:r>
              <a:rPr sz="4410" strike="noStrike" noProof="1">
                <a:sym typeface="+mn-ea"/>
              </a:rPr>
              <a:t>第四级</a:t>
            </a:r>
            <a:endParaRPr strike="noStrike" noProof="1">
              <a:sym typeface="+mn-ea"/>
            </a:endParaRPr>
          </a:p>
          <a:p>
            <a:pPr lvl="4" fontAlgn="auto"/>
            <a:r>
              <a:rPr sz="4410" strike="noStrike" noProof="1">
                <a:sym typeface="+mn-ea"/>
              </a:rPr>
              <a:t>第五级</a:t>
            </a:r>
            <a:endParaRPr strike="noStrike" noProof="1">
              <a:sym typeface="+mn-ea"/>
            </a:endParaRPr>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6E48FCA4-123B-488F-95F5-AAF6310859D4}"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marL="0" marR="0" lvl="0" algn="l" defTabSz="914400" rtl="0" eaLnBrk="1" fontAlgn="auto" latinLnBrk="0" hangingPunct="1">
              <a:lnSpc>
                <a:spcPct val="100000"/>
              </a:lnSpc>
              <a:buNone/>
              <a:defRPr kumimoji="0" lang="zh-CN" altLang="en-US" sz="7715" b="1" i="0" u="none" strike="noStrike" kern="1200" cap="none" spc="200" normalizeH="0" baseline="0" noProof="1" dirty="0">
                <a:solidFill>
                  <a:schemeClr val="tx1"/>
                </a:solidFill>
                <a:uFillTx/>
                <a:latin typeface="+mj-lt"/>
                <a:ea typeface="+mj-ea"/>
                <a:cs typeface="+mj-cs"/>
                <a:sym typeface="+mn-ea"/>
              </a:defRPr>
            </a:lvl1pPr>
          </a:lstStyle>
          <a:p>
            <a:pPr lvl="0" fontAlgn="auto"/>
            <a:r>
              <a:rPr sz="7715" strike="noStrike" noProof="1">
                <a:sym typeface="+mn-ea"/>
              </a:rPr>
              <a:t>单击此处编辑母版标题样式</a:t>
            </a:r>
            <a:endParaRPr strike="noStrike" noProof="1">
              <a:sym typeface="+mn-ea"/>
            </a:endParaRP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6E48FCA4-123B-488F-95F5-AAF6310859D4}"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6E48FCA4-123B-488F-95F5-AAF6310859D4}"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1384698" y="8844095"/>
            <a:ext cx="10920087" cy="34393702"/>
          </a:xfrm>
        </p:spPr>
        <p:txBody>
          <a:bodyPr vert="horz" wrap="square" lIns="101600" tIns="0" rIns="82550" bIns="0" numCol="1" rtlCol="0" anchor="t" anchorCtr="0" compatLnSpc="1">
            <a:noAutofit/>
          </a:bodyPr>
          <a:lstStyle>
            <a:lvl1pPr marL="0" marR="0" lvl="0" indent="0" algn="l" defTabSz="914400" rtl="0" eaLnBrk="1" fontAlgn="auto" latinLnBrk="0" hangingPunct="1">
              <a:lnSpc>
                <a:spcPct val="130000"/>
              </a:lnSpc>
              <a:spcBef>
                <a:spcPts val="5"/>
              </a:spcBef>
              <a:spcAft>
                <a:spcPts val="1000"/>
              </a:spcAft>
              <a:buFont typeface="Arial" panose="020B0604020202020204" pitchFamily="34" charset="0"/>
              <a:buNone/>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1889760" marR="0" lvl="1" indent="-629920" algn="l" defTabSz="914400" rtl="0" eaLnBrk="1" fontAlgn="auto" latinLnBrk="0" hangingPunct="1">
              <a:lnSpc>
                <a:spcPct val="130000"/>
              </a:lnSpc>
              <a:spcBef>
                <a:spcPts val="5"/>
              </a:spcBef>
              <a:spcAft>
                <a:spcPts val="1000"/>
              </a:spcAft>
              <a:buFont typeface="Arial" panose="020B0604020202020204" pitchFamily="34" charset="0"/>
              <a:buChar char="•"/>
              <a:tabLst>
                <a:tab pos="1609725" algn="l"/>
              </a:tabLst>
              <a:defRPr kumimoji="0" lang="zh-CN" altLang="en-US" sz="4410" b="0" i="0" u="none" strike="noStrike" kern="1200" cap="none" spc="150" normalizeH="0" baseline="0" noProof="1" dirty="0">
                <a:solidFill>
                  <a:schemeClr val="tx1"/>
                </a:solidFill>
                <a:uFillTx/>
                <a:latin typeface="+mn-lt"/>
                <a:ea typeface="+mn-ea"/>
                <a:cs typeface="+mn-cs"/>
                <a:sym typeface="+mn-ea"/>
              </a:defRPr>
            </a:lvl2pPr>
            <a:lvl3pPr marL="3150235" marR="0" lvl="2"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solidFill>
                <a:uFillTx/>
                <a:latin typeface="+mn-lt"/>
                <a:ea typeface="+mn-ea"/>
                <a:cs typeface="+mn-cs"/>
                <a:sym typeface="+mn-ea"/>
              </a:defRPr>
            </a:lvl3pPr>
            <a:lvl4pPr marL="4410075" marR="0" lvl="3"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solidFill>
                <a:uFillTx/>
                <a:latin typeface="+mn-lt"/>
                <a:ea typeface="+mn-ea"/>
                <a:cs typeface="+mn-cs"/>
                <a:sym typeface="+mn-ea"/>
              </a:defRPr>
            </a:lvl4pPr>
            <a:lvl5pPr marL="5669915" marR="0" lvl="4"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solidFill>
                <a:uFillTx/>
                <a:latin typeface="+mn-lt"/>
                <a:ea typeface="+mn-ea"/>
                <a:cs typeface="+mn-cs"/>
                <a:sym typeface="+mn-ea"/>
              </a:defRPr>
            </a:lvl5pPr>
          </a:lstStyle>
          <a:p>
            <a:pPr marL="0" marR="0" lvl="0" indent="0" algn="l" defTabSz="914400" rtl="0" eaLnBrk="1" fontAlgn="auto" latinLnBrk="0" hangingPunct="1">
              <a:lnSpc>
                <a:spcPct val="130000"/>
              </a:lnSpc>
              <a:spcBef>
                <a:spcPts val="5"/>
              </a:spcBef>
              <a:spcAft>
                <a:spcPts val="1000"/>
              </a:spcAft>
              <a:buClrTx/>
              <a:buSzTx/>
              <a:buFont typeface="Arial" panose="020B0604020202020204" pitchFamily="34" charset="0"/>
              <a:buNone/>
              <a:defRPr/>
            </a:pPr>
            <a:endParaRPr kumimoji="0" lang="zh-CN" altLang="en-US" sz="4410" b="0" i="0" u="none" strike="noStrike" kern="1200" cap="none" spc="150" normalizeH="0" baseline="0" noProof="1">
              <a:ln>
                <a:noFill/>
              </a:ln>
              <a:solidFill>
                <a:schemeClr val="tx1">
                  <a:lumMod val="75000"/>
                  <a:lumOff val="25000"/>
                </a:schemeClr>
              </a:solidFill>
              <a:effectLst/>
              <a:uLnTx/>
              <a:uFillTx/>
              <a:latin typeface="+mn-lt"/>
              <a:ea typeface="+mn-ea"/>
              <a:cs typeface="+mn-cs"/>
              <a:sym typeface="+mn-ea"/>
            </a:endParaRPr>
          </a:p>
        </p:txBody>
      </p:sp>
      <p:sp>
        <p:nvSpPr>
          <p:cNvPr id="4" name="文本占位符 3"/>
          <p:cNvSpPr>
            <a:spLocks noGrp="1"/>
          </p:cNvSpPr>
          <p:nvPr>
            <p:ph type="body" sz="half" idx="2"/>
          </p:nvPr>
        </p:nvSpPr>
        <p:spPr>
          <a:xfrm>
            <a:off x="12895416" y="8844095"/>
            <a:ext cx="10920087" cy="34393702"/>
          </a:xfrm>
        </p:spPr>
        <p:txBody>
          <a:bodyPr/>
          <a:lstStyle>
            <a:lvl1pPr marL="629920" marR="0" lvl="0" indent="-629920" algn="l" defTabSz="914400" rtl="0" eaLnBrk="1" fontAlgn="auto" latinLnBrk="0" hangingPunct="1">
              <a:lnSpc>
                <a:spcPct val="130000"/>
              </a:lnSpc>
              <a:spcBef>
                <a:spcPts val="5"/>
              </a:spcBef>
              <a:spcAft>
                <a:spcPts val="1000"/>
              </a:spcAft>
              <a:buFont typeface="Arial" panose="020B0604020202020204" pitchFamily="34" charset="0"/>
              <a:buChar char="•"/>
              <a:defRPr kumimoji="0" lang="zh-CN" altLang="en-US" sz="441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fontAlgn="auto"/>
            <a:r>
              <a:rPr sz="4410" strike="noStrike" noProof="1">
                <a:sym typeface="+mn-ea"/>
              </a:rPr>
              <a:t>单击此处编辑母版文本样式</a:t>
            </a:r>
            <a:endParaRPr strike="noStrike" noProof="1">
              <a:sym typeface="+mn-ea"/>
            </a:endParaRPr>
          </a:p>
        </p:txBody>
      </p:sp>
      <p:sp>
        <p:nvSpPr>
          <p:cNvPr id="9" name="标题 8"/>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6E48FCA4-123B-488F-95F5-AAF6310859D4}"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21849787" y="6500055"/>
            <a:ext cx="1965617" cy="36774694"/>
          </a:xfrm>
        </p:spPr>
        <p:txBody>
          <a:bodyPr vert="eaVert"/>
          <a:lstStyle>
            <a:lvl1pPr marL="0" marR="0" lvl="0" algn="l" defTabSz="914400" rtl="0" eaLnBrk="1" fontAlgn="auto" latinLnBrk="0" hangingPunct="1">
              <a:lnSpc>
                <a:spcPct val="100000"/>
              </a:lnSpc>
              <a:spcAft>
                <a:spcPts val="0"/>
              </a:spcAft>
              <a:buNone/>
              <a:defRPr kumimoji="0" lang="zh-CN" altLang="en-US" sz="6615" b="1" i="0" u="none" strike="noStrike" kern="1200" cap="none" spc="200" normalizeH="0" baseline="0" noProof="1" dirty="0">
                <a:solidFill>
                  <a:schemeClr val="tx1"/>
                </a:solidFill>
                <a:uFillTx/>
                <a:latin typeface="+mj-lt"/>
                <a:ea typeface="+mj-ea"/>
                <a:cs typeface="+mj-cs"/>
                <a:sym typeface="+mn-ea"/>
              </a:defRPr>
            </a:lvl1pPr>
          </a:lstStyle>
          <a:p>
            <a:pPr lvl="0" fontAlgn="auto"/>
            <a:r>
              <a:rPr sz="6615" strike="noStrike" noProof="1">
                <a:sym typeface="+mn-ea"/>
              </a:rPr>
              <a:t>单击此处编辑母版标题样式</a:t>
            </a:r>
            <a:endParaRPr strike="noStrike" noProof="1">
              <a:sym typeface="+mn-ea"/>
            </a:endParaRPr>
          </a:p>
        </p:txBody>
      </p:sp>
      <p:sp>
        <p:nvSpPr>
          <p:cNvPr id="3" name="竖排文字占位符 2"/>
          <p:cNvSpPr>
            <a:spLocks noGrp="1"/>
          </p:cNvSpPr>
          <p:nvPr>
            <p:ph type="body" orient="vert" idx="1"/>
          </p:nvPr>
        </p:nvSpPr>
        <p:spPr>
          <a:xfrm>
            <a:off x="1384687" y="6500000"/>
            <a:ext cx="20313988" cy="36774694"/>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fontAlgn="auto"/>
            <a:r>
              <a:rPr lang="zh-CN" altLang="en-US" strike="noStrike" noProof="1"/>
              <a:t>单击此处编辑母版文本样式</a:t>
            </a:r>
            <a:endParaRPr lang="zh-CN" altLang="en-US" strike="noStrike" noProof="1"/>
          </a:p>
          <a:p>
            <a:pPr lvl="1" fontAlgn="auto"/>
            <a:r>
              <a:rPr lang="zh-CN" altLang="en-US" strike="noStrike" noProof="1"/>
              <a:t>第二级</a:t>
            </a:r>
            <a:endParaRPr lang="zh-CN" altLang="en-US" strike="noStrike" noProof="1"/>
          </a:p>
          <a:p>
            <a:pPr lvl="2" fontAlgn="auto"/>
            <a:r>
              <a:rPr lang="zh-CN" altLang="en-US" strike="noStrike" noProof="1"/>
              <a:t>第三级</a:t>
            </a:r>
            <a:endParaRPr lang="zh-CN" altLang="en-US" strike="noStrike" noProof="1"/>
          </a:p>
          <a:p>
            <a:pPr lvl="3" fontAlgn="auto"/>
            <a:r>
              <a:rPr lang="zh-CN" altLang="en-US" strike="noStrike" noProof="1"/>
              <a:t>第四级</a:t>
            </a:r>
            <a:endParaRPr lang="zh-CN" altLang="en-US" strike="noStrike" noProof="1"/>
          </a:p>
          <a:p>
            <a:pPr lvl="4" fontAlgn="auto"/>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6E48FCA4-123B-488F-95F5-AAF6310859D4}"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1384698" y="6500055"/>
            <a:ext cx="22430805" cy="34393702"/>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2" name="日期占位符 1"/>
          <p:cNvSpPr>
            <a:spLocks noGrp="1"/>
          </p:cNvSpPr>
          <p:nvPr>
            <p:ph type="dt" sz="half" idx="1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6E48FCA4-123B-488F-95F5-AAF6310859D4}"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5"/>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6"/>
          </p:nvPr>
        </p:nvSpPr>
        <p:spPr/>
        <p:txBody>
          <a:bodyPr/>
          <a:lstStyle/>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2" name="标题 1"/>
          <p:cNvSpPr>
            <a:spLocks noGrp="1"/>
          </p:cNvSpPr>
          <p:nvPr>
            <p:ph type="title"/>
          </p:nvPr>
        </p:nvSpPr>
        <p:spPr>
          <a:xfrm>
            <a:off x="1384599" y="17662810"/>
            <a:ext cx="22430805" cy="6136048"/>
          </a:xfrm>
        </p:spPr>
        <p:txBody>
          <a:bodyPr rIns="25400" anchor="t"/>
          <a:lstStyle>
            <a:lvl1pPr marL="0" marR="0" algn="ctr" defTabSz="914400" rtl="0" eaLnBrk="1" fontAlgn="auto" latinLnBrk="0" hangingPunct="1">
              <a:lnSpc>
                <a:spcPct val="100000"/>
              </a:lnSpc>
              <a:buNone/>
              <a:defRPr kumimoji="0" lang="zh-CN" altLang="en-US" sz="1488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mj-ea"/>
                <a:cs typeface="+mj-cs"/>
                <a:sym typeface="+mn-ea"/>
              </a:defRPr>
            </a:lvl1pPr>
          </a:lstStyle>
          <a:p>
            <a:pPr lvl="0" fontAlgn="auto"/>
            <a:r>
              <a:rPr lang="zh-CN" altLang="en-US" sz="14880" strike="noStrike" noProof="1">
                <a:sym typeface="+mn-ea"/>
              </a:rPr>
              <a:t>单击此处编辑母版标题样式</a:t>
            </a:r>
            <a:endParaRPr strike="noStrike" noProof="1">
              <a:sym typeface="+mn-ea"/>
            </a:endParaRP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6E48FCA4-123B-488F-95F5-AAF6310859D4}"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xml"/><Relationship Id="rId16" Type="http://schemas.openxmlformats.org/officeDocument/2006/relationships/tags" Target="../tags/tag5.xml"/><Relationship Id="rId15" Type="http://schemas.openxmlformats.org/officeDocument/2006/relationships/tags" Target="../tags/tag4.xml"/><Relationship Id="rId14" Type="http://schemas.openxmlformats.org/officeDocument/2006/relationships/tags" Target="../tags/tag3.xml"/><Relationship Id="rId13" Type="http://schemas.openxmlformats.org/officeDocument/2006/relationships/tags" Target="../tags/tag2.xml"/><Relationship Id="rId12" Type="http://schemas.openxmlformats.org/officeDocument/2006/relationships/tags" Target="../tags/tag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DCDCDC"/>
            </a:gs>
          </a:gsLst>
          <a:lin ang="5400000"/>
          <a:tileRect/>
        </a:gradFill>
        <a:effectLst/>
      </p:bgPr>
    </p:bg>
    <p:spTree>
      <p:nvGrpSpPr>
        <p:cNvPr id="1" name=""/>
        <p:cNvGrpSpPr/>
        <p:nvPr/>
      </p:nvGrpSpPr>
      <p:grpSpPr>
        <a:xfrm>
          <a:off x="0" y="0"/>
          <a:ext cx="0" cy="0"/>
          <a:chOff x="0" y="0"/>
          <a:chExt cx="0" cy="0"/>
        </a:xfrm>
      </p:grpSpPr>
      <p:sp>
        <p:nvSpPr>
          <p:cNvPr id="2050" name="标题占位符 1"/>
          <p:cNvSpPr>
            <a:spLocks noGrp="1"/>
          </p:cNvSpPr>
          <p:nvPr>
            <p:ph type="title"/>
            <p:custDataLst>
              <p:tags r:id="rId12"/>
            </p:custDataLst>
          </p:nvPr>
        </p:nvSpPr>
        <p:spPr>
          <a:xfrm>
            <a:off x="1384300" y="2947988"/>
            <a:ext cx="22431375" cy="4422775"/>
          </a:xfrm>
          <a:prstGeom prst="rect">
            <a:avLst/>
          </a:prstGeom>
          <a:noFill/>
          <a:ln w="9525">
            <a:noFill/>
          </a:ln>
        </p:spPr>
        <p:txBody>
          <a:bodyPr vert="horz" wrap="square" lIns="101600" tIns="38100" rIns="76200" bIns="38100" anchor="ctr"/>
          <a:lstStyle/>
          <a:p>
            <a:pPr lvl="0"/>
            <a:r>
              <a:rPr lang="zh-CN" altLang="en-US"/>
              <a:t>单击此处编辑母版标题样式</a:t>
            </a:r>
            <a:endParaRPr lang="zh-CN" altLang="en-US"/>
          </a:p>
        </p:txBody>
      </p:sp>
      <p:sp>
        <p:nvSpPr>
          <p:cNvPr id="2051" name="文本占位符 2"/>
          <p:cNvSpPr>
            <a:spLocks noGrp="1"/>
          </p:cNvSpPr>
          <p:nvPr>
            <p:ph type="body"/>
            <p:custDataLst>
              <p:tags r:id="rId13"/>
            </p:custDataLst>
          </p:nvPr>
        </p:nvSpPr>
        <p:spPr>
          <a:xfrm>
            <a:off x="1384300" y="8843963"/>
            <a:ext cx="22431375" cy="34393187"/>
          </a:xfrm>
          <a:prstGeom prst="rect">
            <a:avLst/>
          </a:prstGeom>
          <a:noFill/>
          <a:ln w="9525">
            <a:noFill/>
          </a:ln>
        </p:spPr>
        <p:txBody>
          <a:bodyPr vert="horz" wrap="square" lIns="101600" tIns="0" rIns="82550" bIns="0" anchor="t"/>
          <a:lstStyle/>
          <a:p>
            <a:pPr lvl="0"/>
            <a:r>
              <a:rPr lang="zh-CN" altLang="en-US"/>
              <a:t>单击此处编辑母版文本样式</a:t>
            </a:r>
            <a:endParaRPr lang="zh-CN" altLang="en-US"/>
          </a:p>
          <a:p>
            <a:pPr lvl="1" indent="-628650"/>
            <a:r>
              <a:rPr lang="zh-CN" altLang="en-US"/>
              <a:t>第二级</a:t>
            </a:r>
            <a:endParaRPr lang="zh-CN" altLang="en-US"/>
          </a:p>
          <a:p>
            <a:pPr lvl="2" indent="-628650"/>
            <a:r>
              <a:rPr lang="zh-CN" altLang="en-US"/>
              <a:t>第三级</a:t>
            </a:r>
            <a:endParaRPr lang="zh-CN" altLang="en-US"/>
          </a:p>
          <a:p>
            <a:pPr lvl="3" indent="-628650"/>
            <a:r>
              <a:rPr lang="zh-CN" altLang="en-US"/>
              <a:t>第四级</a:t>
            </a:r>
            <a:endParaRPr lang="zh-CN" altLang="en-US"/>
          </a:p>
          <a:p>
            <a:pPr lvl="4" indent="-628650"/>
            <a:r>
              <a:rPr lang="zh-CN" altLang="en-US"/>
              <a:t>第五级</a:t>
            </a:r>
            <a:endParaRPr lang="zh-CN" altLang="en-US"/>
          </a:p>
        </p:txBody>
      </p:sp>
      <p:sp>
        <p:nvSpPr>
          <p:cNvPr id="4" name="日期占位符 3"/>
          <p:cNvSpPr>
            <a:spLocks noGrp="1"/>
          </p:cNvSpPr>
          <p:nvPr>
            <p:ph type="dt" sz="half" idx="2"/>
            <p:custDataLst>
              <p:tags r:id="rId14"/>
            </p:custDataLst>
          </p:nvPr>
        </p:nvSpPr>
        <p:spPr>
          <a:xfrm>
            <a:off x="1817688" y="43332400"/>
            <a:ext cx="5581650" cy="2162175"/>
          </a:xfrm>
          <a:prstGeom prst="rect">
            <a:avLst/>
          </a:prstGeom>
        </p:spPr>
        <p:txBody>
          <a:bodyPr vert="horz" lIns="91440" tIns="45720" rIns="91440" bIns="45720" rtlCol="0" anchor="ctr">
            <a:normAutofit/>
          </a:bodyPr>
          <a:lstStyle>
            <a:lvl1pPr algn="l" eaLnBrk="1" fontAlgn="auto" hangingPunct="1">
              <a:spcBef>
                <a:spcPts val="0"/>
              </a:spcBef>
              <a:spcAft>
                <a:spcPts val="0"/>
              </a:spcAft>
              <a:defRPr sz="3305">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6E48FCA4-123B-488F-95F5-AAF6310859D4}" type="datetimeFigureOut">
              <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custDataLst>
              <p:tags r:id="rId15"/>
            </p:custDataLst>
          </p:nvPr>
        </p:nvSpPr>
        <p:spPr>
          <a:xfrm>
            <a:off x="8507413" y="43332400"/>
            <a:ext cx="8185150" cy="2162175"/>
          </a:xfrm>
          <a:prstGeom prst="rect">
            <a:avLst/>
          </a:prstGeom>
        </p:spPr>
        <p:txBody>
          <a:bodyPr vert="horz" lIns="91440" tIns="45720" rIns="91440" bIns="45720" rtlCol="0" anchor="ctr">
            <a:normAutofit/>
          </a:bodyPr>
          <a:lstStyle>
            <a:lvl1pPr algn="ctr" eaLnBrk="1" fontAlgn="auto" hangingPunct="1">
              <a:spcBef>
                <a:spcPts val="0"/>
              </a:spcBef>
              <a:spcAft>
                <a:spcPts val="0"/>
              </a:spcAft>
              <a:defRPr sz="3305">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3305"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custDataLst>
              <p:tags r:id="rId16"/>
            </p:custDataLst>
          </p:nvPr>
        </p:nvSpPr>
        <p:spPr>
          <a:xfrm>
            <a:off x="17797463" y="43332400"/>
            <a:ext cx="5580063" cy="2162175"/>
          </a:xfrm>
          <a:prstGeom prst="rect">
            <a:avLst/>
          </a:prstGeom>
        </p:spPr>
        <p:txBody>
          <a:bodyPr vert="horz" wrap="square" lIns="91440" tIns="45720" rIns="91440" bIns="45720" numCol="1" anchor="ctr" anchorCtr="0" compatLnSpc="1"/>
          <a:lstStyle>
            <a:lvl1pPr algn="r">
              <a:defRPr sz="3300">
                <a:solidFill>
                  <a:srgbClr val="898989"/>
                </a:solidFill>
              </a:defRPr>
            </a:lvl1pPr>
          </a:lstStyle>
          <a:p>
            <a:pPr lvl="0" eaLnBrk="1" fontAlgn="base" hangingPunct="1">
              <a:buNone/>
            </a:pPr>
            <a:fld id="{9A0DB2DC-4C9A-4742-B13C-FB6460FD3503}" type="slidenum">
              <a:rPr lang="zh-CN" altLang="en-US" strike="noStrike" noProof="1" dirty="0">
                <a:latin typeface="Arial" panose="020B0604020202020204" pitchFamily="34" charset="0"/>
                <a:ea typeface="微软雅黑" panose="020B0503020204020204" pitchFamily="34" charset="-122"/>
                <a:cs typeface="+mn-cs"/>
              </a:rPr>
            </a:fld>
            <a:endParaRPr lang="zh-CN" altLang="en-US" strike="noStrike" noProof="1">
              <a:latin typeface="Arial" panose="020B0604020202020204" pitchFamily="34" charset="0"/>
            </a:endParaRPr>
          </a:p>
        </p:txBody>
      </p:sp>
      <p:sp>
        <p:nvSpPr>
          <p:cNvPr id="7" name="KSO_TEMPLATE" hidden="1"/>
          <p:cNvSpPr/>
          <p:nvPr>
            <p:custDataLst>
              <p:tags r:id="rId17"/>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2519680" rtl="0" eaLnBrk="0" fontAlgn="base" hangingPunct="0">
        <a:spcBef>
          <a:spcPct val="0"/>
        </a:spcBef>
        <a:spcAft>
          <a:spcPct val="0"/>
        </a:spcAft>
        <a:defRPr sz="7700" b="1" kern="1200" spc="200">
          <a:solidFill>
            <a:schemeClr val="tx1"/>
          </a:solidFill>
          <a:latin typeface="+mj-lt"/>
          <a:ea typeface="+mj-ea"/>
          <a:cs typeface="+mj-cs"/>
        </a:defRPr>
      </a:lvl1pPr>
      <a:lvl2pPr algn="l" defTabSz="2519680" rtl="0" eaLnBrk="0" fontAlgn="base" hangingPunct="0">
        <a:spcBef>
          <a:spcPct val="0"/>
        </a:spcBef>
        <a:spcAft>
          <a:spcPct val="0"/>
        </a:spcAft>
        <a:defRPr sz="7700" b="1">
          <a:solidFill>
            <a:schemeClr val="tx1"/>
          </a:solidFill>
          <a:latin typeface="Arial" panose="020B0604020202020204" pitchFamily="34" charset="0"/>
          <a:ea typeface="微软雅黑" panose="020B0503020204020204" pitchFamily="34" charset="-122"/>
        </a:defRPr>
      </a:lvl2pPr>
      <a:lvl3pPr algn="l" defTabSz="2519680" rtl="0" eaLnBrk="0" fontAlgn="base" hangingPunct="0">
        <a:spcBef>
          <a:spcPct val="0"/>
        </a:spcBef>
        <a:spcAft>
          <a:spcPct val="0"/>
        </a:spcAft>
        <a:defRPr sz="7700" b="1">
          <a:solidFill>
            <a:schemeClr val="tx1"/>
          </a:solidFill>
          <a:latin typeface="Arial" panose="020B0604020202020204" pitchFamily="34" charset="0"/>
          <a:ea typeface="微软雅黑" panose="020B0503020204020204" pitchFamily="34" charset="-122"/>
        </a:defRPr>
      </a:lvl3pPr>
      <a:lvl4pPr algn="l" defTabSz="2519680" rtl="0" eaLnBrk="0" fontAlgn="base" hangingPunct="0">
        <a:spcBef>
          <a:spcPct val="0"/>
        </a:spcBef>
        <a:spcAft>
          <a:spcPct val="0"/>
        </a:spcAft>
        <a:defRPr sz="7700" b="1">
          <a:solidFill>
            <a:schemeClr val="tx1"/>
          </a:solidFill>
          <a:latin typeface="Arial" panose="020B0604020202020204" pitchFamily="34" charset="0"/>
          <a:ea typeface="微软雅黑" panose="020B0503020204020204" pitchFamily="34" charset="-122"/>
        </a:defRPr>
      </a:lvl4pPr>
      <a:lvl5pPr algn="l" defTabSz="2519680" rtl="0" eaLnBrk="0" fontAlgn="base" hangingPunct="0">
        <a:spcBef>
          <a:spcPct val="0"/>
        </a:spcBef>
        <a:spcAft>
          <a:spcPct val="0"/>
        </a:spcAft>
        <a:defRPr sz="7700" b="1">
          <a:solidFill>
            <a:schemeClr val="tx1"/>
          </a:solidFill>
          <a:latin typeface="Arial" panose="020B0604020202020204" pitchFamily="34" charset="0"/>
          <a:ea typeface="微软雅黑" panose="020B0503020204020204" pitchFamily="34" charset="-122"/>
        </a:defRPr>
      </a:lvl5pPr>
      <a:lvl6pPr marL="4572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6pPr>
      <a:lvl7pPr marL="9144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7pPr>
      <a:lvl8pPr marL="13716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8pPr>
      <a:lvl9pPr marL="18288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9pPr>
    </p:titleStyle>
    <p:bodyStyle>
      <a:lvl1pPr marL="628650" indent="-628650" algn="l" defTabSz="2519680" rtl="0" eaLnBrk="0" fontAlgn="base" hangingPunct="0">
        <a:lnSpc>
          <a:spcPct val="130000"/>
        </a:lnSpc>
        <a:spcBef>
          <a:spcPct val="0"/>
        </a:spcBef>
        <a:spcAft>
          <a:spcPts val="1000"/>
        </a:spcAft>
        <a:buFont typeface="Arial" panose="020B0604020202020204" pitchFamily="34" charset="0"/>
        <a:buChar char="•"/>
        <a:defRPr sz="4400" kern="1200" spc="150">
          <a:solidFill>
            <a:schemeClr val="tx1"/>
          </a:solidFill>
          <a:latin typeface="+mn-lt"/>
          <a:ea typeface="+mn-ea"/>
          <a:cs typeface="+mn-cs"/>
        </a:defRPr>
      </a:lvl1pPr>
      <a:lvl2pPr marL="1889125" indent="-628650" algn="l" defTabSz="2519680" rtl="0" eaLnBrk="0" fontAlgn="base" hangingPunct="0">
        <a:lnSpc>
          <a:spcPct val="130000"/>
        </a:lnSpc>
        <a:spcBef>
          <a:spcPct val="0"/>
        </a:spcBef>
        <a:spcAft>
          <a:spcPts val="1000"/>
        </a:spcAft>
        <a:buFont typeface="Arial" panose="020B0604020202020204" pitchFamily="34" charset="0"/>
        <a:buChar char="•"/>
        <a:tabLst>
          <a:tab pos="4435475" algn="l"/>
        </a:tabLst>
        <a:defRPr sz="4400" kern="1200" spc="150">
          <a:solidFill>
            <a:schemeClr val="tx1"/>
          </a:solidFill>
          <a:latin typeface="+mn-lt"/>
          <a:ea typeface="+mn-ea"/>
          <a:cs typeface="+mn-cs"/>
        </a:defRPr>
      </a:lvl2pPr>
      <a:lvl3pPr marL="3149600" indent="-628650" algn="l" defTabSz="2519680" rtl="0" eaLnBrk="0" fontAlgn="base" hangingPunct="0">
        <a:lnSpc>
          <a:spcPct val="130000"/>
        </a:lnSpc>
        <a:spcBef>
          <a:spcPct val="0"/>
        </a:spcBef>
        <a:spcAft>
          <a:spcPts val="1000"/>
        </a:spcAft>
        <a:buFont typeface="Arial" panose="020B0604020202020204" pitchFamily="34" charset="0"/>
        <a:buChar char="•"/>
        <a:tabLst>
          <a:tab pos="4435475" algn="l"/>
        </a:tabLst>
        <a:defRPr sz="4400" kern="1200" spc="150">
          <a:solidFill>
            <a:schemeClr val="tx1"/>
          </a:solidFill>
          <a:latin typeface="+mn-lt"/>
          <a:ea typeface="+mn-ea"/>
          <a:cs typeface="+mn-cs"/>
        </a:defRPr>
      </a:lvl3pPr>
      <a:lvl4pPr marL="4410075" indent="-628650" algn="l" defTabSz="2519680" rtl="0" eaLnBrk="0" fontAlgn="base" hangingPunct="0">
        <a:lnSpc>
          <a:spcPct val="130000"/>
        </a:lnSpc>
        <a:spcBef>
          <a:spcPct val="0"/>
        </a:spcBef>
        <a:spcAft>
          <a:spcPts val="1000"/>
        </a:spcAft>
        <a:buFont typeface="Arial" panose="020B0604020202020204" pitchFamily="34" charset="0"/>
        <a:buChar char="•"/>
        <a:tabLst>
          <a:tab pos="4435475" algn="l"/>
        </a:tabLst>
        <a:defRPr sz="4400" kern="1200" spc="150">
          <a:solidFill>
            <a:schemeClr val="tx1"/>
          </a:solidFill>
          <a:latin typeface="+mn-lt"/>
          <a:ea typeface="+mn-ea"/>
          <a:cs typeface="+mn-cs"/>
        </a:defRPr>
      </a:lvl4pPr>
      <a:lvl5pPr marL="5669280" indent="-628650" algn="l" defTabSz="2519680" rtl="0" eaLnBrk="0" fontAlgn="base" hangingPunct="0">
        <a:lnSpc>
          <a:spcPct val="130000"/>
        </a:lnSpc>
        <a:spcBef>
          <a:spcPct val="0"/>
        </a:spcBef>
        <a:spcAft>
          <a:spcPts val="1000"/>
        </a:spcAft>
        <a:buFont typeface="Arial" panose="020B0604020202020204" pitchFamily="34" charset="0"/>
        <a:buChar char="•"/>
        <a:tabLst>
          <a:tab pos="4435475" algn="l"/>
        </a:tabLst>
        <a:defRPr sz="4400" kern="1200" spc="150">
          <a:solidFill>
            <a:schemeClr val="tx1"/>
          </a:solidFill>
          <a:latin typeface="+mn-lt"/>
          <a:ea typeface="+mn-ea"/>
          <a:cs typeface="+mn-cs"/>
        </a:defRPr>
      </a:lvl5pPr>
      <a:lvl6pPr marL="6929755" indent="-629920" algn="l" defTabSz="2520315" rtl="0" eaLnBrk="1" latinLnBrk="0" hangingPunct="1">
        <a:lnSpc>
          <a:spcPct val="90000"/>
        </a:lnSpc>
        <a:spcBef>
          <a:spcPct val="277000"/>
        </a:spcBef>
        <a:buFont typeface="Arial" panose="020B0604020202020204" pitchFamily="34" charset="0"/>
        <a:buChar char="•"/>
        <a:defRPr sz="4960" kern="1200">
          <a:solidFill>
            <a:schemeClr val="tx1"/>
          </a:solidFill>
          <a:latin typeface="+mn-lt"/>
          <a:ea typeface="+mn-ea"/>
          <a:cs typeface="+mn-cs"/>
        </a:defRPr>
      </a:lvl6pPr>
      <a:lvl7pPr marL="8190230" indent="-629920" algn="l" defTabSz="2520315" rtl="0" eaLnBrk="1" latinLnBrk="0" hangingPunct="1">
        <a:lnSpc>
          <a:spcPct val="90000"/>
        </a:lnSpc>
        <a:spcBef>
          <a:spcPct val="277000"/>
        </a:spcBef>
        <a:buFont typeface="Arial" panose="020B0604020202020204" pitchFamily="34" charset="0"/>
        <a:buChar char="•"/>
        <a:defRPr sz="4960" kern="1200">
          <a:solidFill>
            <a:schemeClr val="tx1"/>
          </a:solidFill>
          <a:latin typeface="+mn-lt"/>
          <a:ea typeface="+mn-ea"/>
          <a:cs typeface="+mn-cs"/>
        </a:defRPr>
      </a:lvl7pPr>
      <a:lvl8pPr marL="9450070" indent="-629920" algn="l" defTabSz="2520315" rtl="0" eaLnBrk="1" latinLnBrk="0" hangingPunct="1">
        <a:lnSpc>
          <a:spcPct val="90000"/>
        </a:lnSpc>
        <a:spcBef>
          <a:spcPct val="277000"/>
        </a:spcBef>
        <a:buFont typeface="Arial" panose="020B0604020202020204" pitchFamily="34" charset="0"/>
        <a:buChar char="•"/>
        <a:defRPr sz="4960" kern="1200">
          <a:solidFill>
            <a:schemeClr val="tx1"/>
          </a:solidFill>
          <a:latin typeface="+mn-lt"/>
          <a:ea typeface="+mn-ea"/>
          <a:cs typeface="+mn-cs"/>
        </a:defRPr>
      </a:lvl8pPr>
      <a:lvl9pPr marL="10709910" indent="-629920" algn="l" defTabSz="2520315" rtl="0" eaLnBrk="1" latinLnBrk="0" hangingPunct="1">
        <a:lnSpc>
          <a:spcPct val="90000"/>
        </a:lnSpc>
        <a:spcBef>
          <a:spcPct val="277000"/>
        </a:spcBef>
        <a:buFont typeface="Arial" panose="020B0604020202020204" pitchFamily="34" charset="0"/>
        <a:buChar char="•"/>
        <a:defRPr sz="4960" kern="1200">
          <a:solidFill>
            <a:schemeClr val="tx1"/>
          </a:solidFill>
          <a:latin typeface="+mn-lt"/>
          <a:ea typeface="+mn-ea"/>
          <a:cs typeface="+mn-cs"/>
        </a:defRPr>
      </a:lvl9pPr>
    </p:bodyStyle>
    <p:otherStyle>
      <a:defPPr>
        <a:defRPr lang="zh-CN"/>
      </a:defPPr>
      <a:lvl1pPr marL="0" algn="l" defTabSz="2520315" rtl="0" eaLnBrk="1" latinLnBrk="0" hangingPunct="1">
        <a:defRPr sz="4960" kern="1200">
          <a:solidFill>
            <a:schemeClr val="tx1"/>
          </a:solidFill>
          <a:latin typeface="+mn-lt"/>
          <a:ea typeface="+mn-ea"/>
          <a:cs typeface="+mn-cs"/>
        </a:defRPr>
      </a:lvl1pPr>
      <a:lvl2pPr marL="1259840" algn="l" defTabSz="2520315" rtl="0" eaLnBrk="1" latinLnBrk="0" hangingPunct="1">
        <a:defRPr sz="4960" kern="1200">
          <a:solidFill>
            <a:schemeClr val="tx1"/>
          </a:solidFill>
          <a:latin typeface="+mn-lt"/>
          <a:ea typeface="+mn-ea"/>
          <a:cs typeface="+mn-cs"/>
        </a:defRPr>
      </a:lvl2pPr>
      <a:lvl3pPr marL="2520315" algn="l" defTabSz="2520315" rtl="0" eaLnBrk="1" latinLnBrk="0" hangingPunct="1">
        <a:defRPr sz="4960" kern="1200">
          <a:solidFill>
            <a:schemeClr val="tx1"/>
          </a:solidFill>
          <a:latin typeface="+mn-lt"/>
          <a:ea typeface="+mn-ea"/>
          <a:cs typeface="+mn-cs"/>
        </a:defRPr>
      </a:lvl3pPr>
      <a:lvl4pPr marL="3780155" algn="l" defTabSz="2520315" rtl="0" eaLnBrk="1" latinLnBrk="0" hangingPunct="1">
        <a:defRPr sz="4960" kern="1200">
          <a:solidFill>
            <a:schemeClr val="tx1"/>
          </a:solidFill>
          <a:latin typeface="+mn-lt"/>
          <a:ea typeface="+mn-ea"/>
          <a:cs typeface="+mn-cs"/>
        </a:defRPr>
      </a:lvl4pPr>
      <a:lvl5pPr marL="5039995" algn="l" defTabSz="2520315" rtl="0" eaLnBrk="1" latinLnBrk="0" hangingPunct="1">
        <a:defRPr sz="4960" kern="1200">
          <a:solidFill>
            <a:schemeClr val="tx1"/>
          </a:solidFill>
          <a:latin typeface="+mn-lt"/>
          <a:ea typeface="+mn-ea"/>
          <a:cs typeface="+mn-cs"/>
        </a:defRPr>
      </a:lvl5pPr>
      <a:lvl6pPr marL="6299835" algn="l" defTabSz="2520315" rtl="0" eaLnBrk="1" latinLnBrk="0" hangingPunct="1">
        <a:defRPr sz="4960" kern="1200">
          <a:solidFill>
            <a:schemeClr val="tx1"/>
          </a:solidFill>
          <a:latin typeface="+mn-lt"/>
          <a:ea typeface="+mn-ea"/>
          <a:cs typeface="+mn-cs"/>
        </a:defRPr>
      </a:lvl6pPr>
      <a:lvl7pPr marL="7560310" algn="l" defTabSz="2520315" rtl="0" eaLnBrk="1" latinLnBrk="0" hangingPunct="1">
        <a:defRPr sz="4960" kern="1200">
          <a:solidFill>
            <a:schemeClr val="tx1"/>
          </a:solidFill>
          <a:latin typeface="+mn-lt"/>
          <a:ea typeface="+mn-ea"/>
          <a:cs typeface="+mn-cs"/>
        </a:defRPr>
      </a:lvl7pPr>
      <a:lvl8pPr marL="8820150" algn="l" defTabSz="2520315" rtl="0" eaLnBrk="1" latinLnBrk="0" hangingPunct="1">
        <a:defRPr sz="4960" kern="1200">
          <a:solidFill>
            <a:schemeClr val="tx1"/>
          </a:solidFill>
          <a:latin typeface="+mn-lt"/>
          <a:ea typeface="+mn-ea"/>
          <a:cs typeface="+mn-cs"/>
        </a:defRPr>
      </a:lvl8pPr>
      <a:lvl9pPr marL="10079990" algn="l" defTabSz="2520315" rtl="0" eaLnBrk="1" latinLnBrk="0" hangingPunct="1">
        <a:defRPr sz="4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1.xml"/><Relationship Id="rId7" Type="http://schemas.openxmlformats.org/officeDocument/2006/relationships/image" Target="../media/image3.png"/><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tags" Target="../tags/tag8.xml"/><Relationship Id="rId10" Type="http://schemas.openxmlformats.org/officeDocument/2006/relationships/notesSlide" Target="../notesSlides/notesSlide1.xml"/><Relationship Id="rId1" Type="http://schemas.openxmlformats.org/officeDocument/2006/relationships/tags" Target="../tags/tag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81"/>
          <p:cNvSpPr txBox="1"/>
          <p:nvPr/>
        </p:nvSpPr>
        <p:spPr>
          <a:xfrm>
            <a:off x="1094740" y="16631920"/>
            <a:ext cx="9428480" cy="8052435"/>
          </a:xfrm>
          <a:prstGeom prst="rect">
            <a:avLst/>
          </a:prstGeom>
          <a:noFill/>
          <a:ln w="9525">
            <a:noFill/>
          </a:ln>
        </p:spPr>
        <p:txBody>
          <a:bodyPr wrap="square" anchor="t">
            <a:noAutofit/>
          </a:bodyPr>
          <a:lstStyle/>
          <a:p>
            <a:pPr algn="just">
              <a:lnSpc>
                <a:spcPct val="130000"/>
              </a:lnSpc>
            </a:pPr>
            <a:r>
              <a:rPr lang="zh-CN" altLang="en-US" sz="3600" spc="70" dirty="0" smtClean="0">
                <a:latin typeface="微软雅黑" panose="020B0503020204020204" pitchFamily="34" charset="-122"/>
                <a:ea typeface="微软雅黑" panose="020B0503020204020204" pitchFamily="34" charset="-122"/>
              </a:rPr>
              <a:t>该</a:t>
            </a:r>
            <a:r>
              <a:rPr lang="zh-CN" altLang="en-US" sz="3600" spc="70" dirty="0">
                <a:latin typeface="微软雅黑" panose="020B0503020204020204" pitchFamily="34" charset="-122"/>
                <a:ea typeface="微软雅黑" panose="020B0503020204020204" pitchFamily="34" charset="-122"/>
              </a:rPr>
              <a:t>项目控规修改主要涉及用地布局、</a:t>
            </a:r>
            <a:r>
              <a:rPr lang="zh-CN" altLang="en-US" sz="3600" spc="70" dirty="0">
                <a:latin typeface="微软雅黑" panose="020B0503020204020204" pitchFamily="34" charset="-122"/>
              </a:rPr>
              <a:t>停车位指标、建筑退距</a:t>
            </a:r>
            <a:r>
              <a:rPr lang="zh-CN" altLang="en-US" sz="3600" spc="70" dirty="0" smtClean="0">
                <a:latin typeface="微软雅黑" panose="020B0503020204020204" pitchFamily="34" charset="-122"/>
                <a:ea typeface="微软雅黑" panose="020B0503020204020204" pitchFamily="34" charset="-122"/>
              </a:rPr>
              <a:t>等</a:t>
            </a:r>
            <a:r>
              <a:rPr lang="zh-CN" altLang="en-US" sz="3600" spc="70" dirty="0">
                <a:latin typeface="微软雅黑" panose="020B0503020204020204" pitchFamily="34" charset="-122"/>
                <a:ea typeface="微软雅黑" panose="020B0503020204020204" pitchFamily="34" charset="-122"/>
              </a:rPr>
              <a:t>内容：</a:t>
            </a:r>
            <a:endParaRPr lang="zh-CN" altLang="en-US" sz="3600" spc="70" dirty="0">
              <a:latin typeface="微软雅黑" panose="020B0503020204020204" pitchFamily="34" charset="-122"/>
              <a:ea typeface="微软雅黑" panose="020B0503020204020204" pitchFamily="34" charset="-122"/>
            </a:endParaRPr>
          </a:p>
          <a:p>
            <a:pPr algn="just">
              <a:lnSpc>
                <a:spcPct val="110000"/>
              </a:lnSpc>
            </a:pPr>
            <a:r>
              <a:rPr lang="zh-CN" altLang="en-US" sz="3600" spc="70" dirty="0">
                <a:latin typeface="微软雅黑" panose="020B0503020204020204" pitchFamily="34" charset="-122"/>
                <a:sym typeface="+mn-ea"/>
              </a:rPr>
              <a:t>1.按照已核发的土地证修正用地范围，将原YS02-02-02切分为3个地块；</a:t>
            </a:r>
            <a:endParaRPr lang="zh-CN" altLang="en-US" sz="3600" spc="70" dirty="0">
              <a:latin typeface="微软雅黑" panose="020B0503020204020204" pitchFamily="34" charset="-122"/>
              <a:ea typeface="微软雅黑" panose="020B0503020204020204" pitchFamily="34" charset="-122"/>
              <a:sym typeface="+mn-ea"/>
            </a:endParaRPr>
          </a:p>
          <a:p>
            <a:pPr algn="just">
              <a:lnSpc>
                <a:spcPct val="110000"/>
              </a:lnSpc>
            </a:pPr>
            <a:r>
              <a:rPr lang="zh-CN" altLang="en-US" sz="3600" spc="70" dirty="0">
                <a:latin typeface="微软雅黑" panose="020B0503020204020204" pitchFamily="34" charset="-122"/>
                <a:sym typeface="+mn-ea"/>
              </a:rPr>
              <a:t>2.由于相关技术标准不支持设立商业兼容一类物流仓储用地，因此将原规划用地调整为一类物流仓储用地；</a:t>
            </a:r>
            <a:endParaRPr lang="zh-CN" altLang="en-US" sz="3600" spc="70" dirty="0">
              <a:latin typeface="微软雅黑" panose="020B0503020204020204" pitchFamily="34" charset="-122"/>
              <a:ea typeface="微软雅黑" panose="020B0503020204020204" pitchFamily="34" charset="-122"/>
            </a:endParaRPr>
          </a:p>
          <a:p>
            <a:pPr algn="just">
              <a:lnSpc>
                <a:spcPct val="110000"/>
              </a:lnSpc>
            </a:pPr>
            <a:r>
              <a:rPr lang="zh-CN" altLang="en-US" sz="3600" spc="70" dirty="0">
                <a:latin typeface="微软雅黑" panose="020B0503020204020204" pitchFamily="34" charset="-122"/>
                <a:sym typeface="+mn-ea"/>
              </a:rPr>
              <a:t>3.将城镇开发边界外用地调整为非建设用地；</a:t>
            </a:r>
            <a:endParaRPr lang="zh-CN" altLang="en-US" sz="3600" spc="70" dirty="0">
              <a:latin typeface="微软雅黑" panose="020B0503020204020204" pitchFamily="34" charset="-122"/>
              <a:sym typeface="+mn-ea"/>
            </a:endParaRPr>
          </a:p>
          <a:p>
            <a:pPr algn="just">
              <a:lnSpc>
                <a:spcPct val="110000"/>
              </a:lnSpc>
            </a:pPr>
            <a:r>
              <a:rPr lang="en-US" altLang="zh-CN" sz="3600" spc="70" dirty="0">
                <a:latin typeface="微软雅黑" panose="020B0503020204020204" pitchFamily="34" charset="-122"/>
                <a:sym typeface="+mn-ea"/>
              </a:rPr>
              <a:t>4.</a:t>
            </a:r>
            <a:r>
              <a:rPr lang="zh-CN" altLang="en-US" sz="3600" spc="70" dirty="0">
                <a:latin typeface="微软雅黑" panose="020B0503020204020204" pitchFamily="34" charset="-122"/>
                <a:sym typeface="+mn-ea"/>
              </a:rPr>
              <a:t>将地块指标按已核发的规划条件进行调整，同时不设置地块建筑密度指标；</a:t>
            </a:r>
            <a:endParaRPr lang="zh-CN" altLang="en-US" sz="3600" spc="70" dirty="0">
              <a:latin typeface="微软雅黑" panose="020B0503020204020204" pitchFamily="34" charset="-122"/>
              <a:sym typeface="+mn-ea"/>
            </a:endParaRPr>
          </a:p>
          <a:p>
            <a:pPr algn="just">
              <a:lnSpc>
                <a:spcPct val="110000"/>
              </a:lnSpc>
              <a:buClrTx/>
              <a:buSzTx/>
              <a:buNone/>
            </a:pPr>
            <a:r>
              <a:rPr lang="en-US" altLang="zh-CN" sz="3600" spc="70" dirty="0">
                <a:latin typeface="微软雅黑" panose="020B0503020204020204" pitchFamily="34" charset="-122"/>
                <a:ea typeface="微软雅黑" panose="020B0503020204020204" pitchFamily="34" charset="-122"/>
                <a:sym typeface="+mn-ea"/>
              </a:rPr>
              <a:t>5.</a:t>
            </a:r>
            <a:r>
              <a:rPr lang="zh-CN" altLang="en-US" sz="3600" spc="70" dirty="0">
                <a:latin typeface="微软雅黑" panose="020B0503020204020204" pitchFamily="34" charset="-122"/>
                <a:ea typeface="微软雅黑" panose="020B0503020204020204" pitchFamily="34" charset="-122"/>
                <a:sym typeface="+mn-ea"/>
              </a:rPr>
              <a:t>地块建筑退距和停车位配建指标调整为：</a:t>
            </a:r>
            <a:r>
              <a:rPr lang="zh-CN" altLang="en-US" sz="3600" spc="70" dirty="0">
                <a:latin typeface="微软雅黑" panose="020B0503020204020204" pitchFamily="34" charset="-122"/>
                <a:sym typeface="+mn-ea"/>
              </a:rPr>
              <a:t>按照《安宁市山地城镇规划管理指导意见（修订）》或《昆明市城乡规划管理技术规定》执行。</a:t>
            </a:r>
            <a:endParaRPr lang="zh-CN" altLang="en-US" sz="3600" spc="70" dirty="0">
              <a:latin typeface="微软雅黑" panose="020B0503020204020204" pitchFamily="34" charset="-122"/>
              <a:ea typeface="微软雅黑" panose="020B0503020204020204" pitchFamily="34" charset="-122"/>
              <a:sym typeface="+mn-ea"/>
            </a:endParaRPr>
          </a:p>
        </p:txBody>
      </p:sp>
      <p:sp>
        <p:nvSpPr>
          <p:cNvPr id="8194" name="object 7"/>
          <p:cNvSpPr/>
          <p:nvPr/>
        </p:nvSpPr>
        <p:spPr>
          <a:xfrm>
            <a:off x="0" y="0"/>
            <a:ext cx="25204738" cy="5491163"/>
          </a:xfrm>
          <a:custGeom>
            <a:avLst/>
            <a:gdLst/>
            <a:ahLst/>
            <a:cxnLst>
              <a:cxn ang="0">
                <a:pos x="0" y="41724133"/>
              </a:cxn>
              <a:cxn ang="0">
                <a:pos x="136561199" y="41724133"/>
              </a:cxn>
              <a:cxn ang="0">
                <a:pos x="136561199" y="0"/>
              </a:cxn>
              <a:cxn ang="0">
                <a:pos x="0" y="0"/>
              </a:cxn>
              <a:cxn ang="0">
                <a:pos x="0" y="41724133"/>
              </a:cxn>
            </a:cxnLst>
            <a:rect l="0" t="0" r="0" b="0"/>
            <a:pathLst>
              <a:path w="10828020" h="1991995">
                <a:moveTo>
                  <a:pt x="0" y="1991861"/>
                </a:moveTo>
                <a:lnTo>
                  <a:pt x="10827493" y="1991861"/>
                </a:lnTo>
                <a:lnTo>
                  <a:pt x="10827493" y="0"/>
                </a:lnTo>
                <a:lnTo>
                  <a:pt x="0" y="0"/>
                </a:lnTo>
                <a:lnTo>
                  <a:pt x="0" y="1991861"/>
                </a:lnTo>
                <a:close/>
              </a:path>
            </a:pathLst>
          </a:custGeom>
          <a:solidFill>
            <a:srgbClr val="0C4780"/>
          </a:solidFill>
          <a:ln w="9525">
            <a:noFill/>
          </a:ln>
        </p:spPr>
        <p:txBody>
          <a:bodyPr/>
          <a:lstStyle/>
          <a:p>
            <a:endParaRPr lang="zh-CN" altLang="en-US"/>
          </a:p>
        </p:txBody>
      </p:sp>
      <p:sp>
        <p:nvSpPr>
          <p:cNvPr id="8196" name="object 7"/>
          <p:cNvSpPr/>
          <p:nvPr/>
        </p:nvSpPr>
        <p:spPr>
          <a:xfrm>
            <a:off x="-19050" y="44748450"/>
            <a:ext cx="25204738" cy="2043113"/>
          </a:xfrm>
          <a:custGeom>
            <a:avLst/>
            <a:gdLst/>
            <a:ahLst/>
            <a:cxnLst>
              <a:cxn ang="0">
                <a:pos x="0" y="41724133"/>
              </a:cxn>
              <a:cxn ang="0">
                <a:pos x="136561199" y="41724133"/>
              </a:cxn>
              <a:cxn ang="0">
                <a:pos x="136561199" y="0"/>
              </a:cxn>
              <a:cxn ang="0">
                <a:pos x="0" y="0"/>
              </a:cxn>
              <a:cxn ang="0">
                <a:pos x="0" y="41724133"/>
              </a:cxn>
            </a:cxnLst>
            <a:rect l="0" t="0" r="0" b="0"/>
            <a:pathLst>
              <a:path w="10828020" h="1991995">
                <a:moveTo>
                  <a:pt x="0" y="1991861"/>
                </a:moveTo>
                <a:lnTo>
                  <a:pt x="10827493" y="1991861"/>
                </a:lnTo>
                <a:lnTo>
                  <a:pt x="10827493" y="0"/>
                </a:lnTo>
                <a:lnTo>
                  <a:pt x="0" y="0"/>
                </a:lnTo>
                <a:lnTo>
                  <a:pt x="0" y="1991861"/>
                </a:lnTo>
                <a:close/>
              </a:path>
            </a:pathLst>
          </a:custGeom>
          <a:solidFill>
            <a:srgbClr val="0C4780"/>
          </a:solidFill>
          <a:ln w="9525">
            <a:noFill/>
          </a:ln>
        </p:spPr>
        <p:txBody>
          <a:bodyPr/>
          <a:lstStyle/>
          <a:p>
            <a:endParaRPr lang="zh-CN" altLang="en-US"/>
          </a:p>
        </p:txBody>
      </p:sp>
      <p:sp>
        <p:nvSpPr>
          <p:cNvPr id="21" name="矩形 20"/>
          <p:cNvSpPr/>
          <p:nvPr/>
        </p:nvSpPr>
        <p:spPr>
          <a:xfrm>
            <a:off x="1039495" y="27072590"/>
            <a:ext cx="23251795" cy="16714470"/>
          </a:xfrm>
          <a:prstGeom prst="rect">
            <a:avLst/>
          </a:prstGeom>
          <a:noFill/>
          <a:ln w="793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object 8"/>
          <p:cNvSpPr txBox="1"/>
          <p:nvPr/>
        </p:nvSpPr>
        <p:spPr>
          <a:xfrm>
            <a:off x="2433638" y="45011975"/>
            <a:ext cx="22064663" cy="1863090"/>
          </a:xfrm>
          <a:prstGeom prst="rect">
            <a:avLst/>
          </a:prstGeom>
        </p:spPr>
        <p:txBody>
          <a:bodyPr wrap="square" lIns="0" tIns="16510" rIns="0" bIns="0">
            <a:spAutoFit/>
          </a:bodyPr>
          <a:lstStyle>
            <a:lvl1pPr algn="ctr" defTabSz="2519680" rtl="0" fontAlgn="base">
              <a:spcBef>
                <a:spcPct val="0"/>
              </a:spcBef>
              <a:spcAft>
                <a:spcPct val="0"/>
              </a:spcAft>
              <a:defRPr sz="14880" b="0" kern="1200" spc="600">
                <a:solidFill>
                  <a:schemeClr val="tx1"/>
                </a:solidFill>
                <a:effectLst>
                  <a:outerShdw blurRad="38100" dist="38100" dir="2700000" algn="tl">
                    <a:srgbClr val="000000">
                      <a:alpha val="43137"/>
                    </a:srgbClr>
                  </a:outerShdw>
                </a:effectLst>
                <a:latin typeface="+mj-lt"/>
                <a:ea typeface="+mj-ea"/>
                <a:cs typeface="+mj-cs"/>
              </a:defRPr>
            </a:lvl1pPr>
            <a:lvl2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2pPr>
            <a:lvl3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3pPr>
            <a:lvl4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4pPr>
            <a:lvl5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5pPr>
            <a:lvl6pPr marL="4572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6pPr>
            <a:lvl7pPr marL="9144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7pPr>
            <a:lvl8pPr marL="13716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8pPr>
            <a:lvl9pPr marL="18288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9pPr>
          </a:lstStyle>
          <a:p>
            <a:pPr algn="r"/>
            <a:r>
              <a:rPr lang="zh-CN" sz="6000" dirty="0">
                <a:solidFill>
                  <a:srgbClr val="CCFFFF"/>
                </a:solidFill>
                <a:ea typeface="黑体" panose="02010609060101010101" pitchFamily="49" charset="-122"/>
                <a:sym typeface="+mn-ea"/>
              </a:rPr>
              <a:t>安宁市</a:t>
            </a:r>
            <a:r>
              <a:rPr lang="zh-CN" sz="6000" dirty="0" smtClean="0">
                <a:solidFill>
                  <a:srgbClr val="CCFFFF"/>
                </a:solidFill>
                <a:ea typeface="黑体" panose="02010609060101010101" pitchFamily="49" charset="-122"/>
                <a:sym typeface="+mn-ea"/>
              </a:rPr>
              <a:t>人民政府</a:t>
            </a:r>
            <a:r>
              <a:rPr lang="zh-CN" altLang="en-US" sz="6000" dirty="0" smtClean="0">
                <a:solidFill>
                  <a:srgbClr val="CCFFFF"/>
                </a:solidFill>
                <a:ea typeface="黑体" panose="02010609060101010101" pitchFamily="49" charset="-122"/>
                <a:sym typeface="+mn-ea"/>
              </a:rPr>
              <a:t>连然街道</a:t>
            </a:r>
            <a:r>
              <a:rPr lang="zh-CN" sz="6000" dirty="0" smtClean="0">
                <a:solidFill>
                  <a:srgbClr val="CCFFFF"/>
                </a:solidFill>
                <a:ea typeface="黑体" panose="02010609060101010101" pitchFamily="49" charset="-122"/>
                <a:sym typeface="+mn-ea"/>
              </a:rPr>
              <a:t>办事处</a:t>
            </a:r>
            <a:r>
              <a:rPr lang="zh-CN" altLang="en-US" sz="6000" dirty="0" smtClean="0">
                <a:solidFill>
                  <a:srgbClr val="CCFFFF"/>
                </a:solidFill>
                <a:ea typeface="黑体" panose="02010609060101010101" pitchFamily="49" charset="-122"/>
                <a:sym typeface="+mn-ea"/>
              </a:rPr>
              <a:t> </a:t>
            </a:r>
            <a:r>
              <a:rPr lang="zh-CN" sz="6000" dirty="0">
                <a:solidFill>
                  <a:srgbClr val="CCFFFF"/>
                </a:solidFill>
                <a:ea typeface="黑体" panose="02010609060101010101" pitchFamily="49" charset="-122"/>
                <a:sym typeface="+mn-ea"/>
              </a:rPr>
              <a:t>安宁市自然资源局</a:t>
            </a:r>
            <a:endParaRPr kumimoji="0" lang="zh-CN" altLang="en-US" sz="6000" b="0" i="0" u="none" strike="noStrike" kern="1200" cap="none" spc="-90" normalizeH="0" baseline="0" noProof="0" dirty="0">
              <a:ln>
                <a:noFill/>
              </a:ln>
              <a:solidFill>
                <a:srgbClr val="CCFFFF"/>
              </a:solidFill>
              <a:effectLst>
                <a:outerShdw blurRad="38100" dist="38100" dir="2700000" algn="tl">
                  <a:srgbClr val="000000">
                    <a:alpha val="43137"/>
                  </a:srgbClr>
                </a:outerShdw>
              </a:effectLst>
              <a:uLnTx/>
              <a:uFillTx/>
              <a:latin typeface="+mj-lt"/>
              <a:ea typeface="黑体" panose="02010609060101010101" pitchFamily="49" charset="-122"/>
              <a:cs typeface="+mj-cs"/>
              <a:sym typeface="+mn-ea"/>
            </a:endParaRPr>
          </a:p>
          <a:p>
            <a:pPr algn="r" fontAlgn="base"/>
            <a:endParaRPr kumimoji="0" lang="zh-CN" altLang="en-US" sz="6000" b="0" i="0" u="none" strike="noStrike" kern="1200" cap="none" spc="-90" normalizeH="0" baseline="0" noProof="0" dirty="0">
              <a:ln>
                <a:noFill/>
              </a:ln>
              <a:solidFill>
                <a:srgbClr val="CCFFFF"/>
              </a:solidFill>
              <a:effectLst>
                <a:outerShdw blurRad="38100" dist="38100" dir="2700000" algn="tl">
                  <a:srgbClr val="000000">
                    <a:alpha val="43137"/>
                  </a:srgbClr>
                </a:outerShdw>
              </a:effectLst>
              <a:uLnTx/>
              <a:uFillTx/>
              <a:latin typeface="+mj-lt"/>
              <a:ea typeface="黑体" panose="02010609060101010101" pitchFamily="49" charset="-122"/>
              <a:cs typeface="+mj-cs"/>
              <a:sym typeface="+mn-ea"/>
            </a:endParaRPr>
          </a:p>
        </p:txBody>
      </p:sp>
      <p:sp>
        <p:nvSpPr>
          <p:cNvPr id="13" name="object 8"/>
          <p:cNvSpPr txBox="1"/>
          <p:nvPr/>
        </p:nvSpPr>
        <p:spPr>
          <a:xfrm>
            <a:off x="320992" y="1046451"/>
            <a:ext cx="24557990" cy="2674620"/>
          </a:xfrm>
          <a:prstGeom prst="rect">
            <a:avLst/>
          </a:prstGeom>
        </p:spPr>
        <p:txBody>
          <a:bodyPr wrap="square" lIns="0" tIns="16510" rIns="0" bIns="0">
            <a:spAutoFit/>
          </a:bodyPr>
          <a:lstStyle>
            <a:lvl1pPr algn="ctr" defTabSz="2519680" rtl="0" fontAlgn="base">
              <a:spcBef>
                <a:spcPct val="0"/>
              </a:spcBef>
              <a:spcAft>
                <a:spcPct val="0"/>
              </a:spcAft>
              <a:defRPr sz="14880" b="0" kern="1200" spc="600">
                <a:solidFill>
                  <a:schemeClr val="tx1"/>
                </a:solidFill>
                <a:effectLst>
                  <a:outerShdw blurRad="38100" dist="38100" dir="2700000" algn="tl">
                    <a:srgbClr val="000000">
                      <a:alpha val="43137"/>
                    </a:srgbClr>
                  </a:outerShdw>
                </a:effectLst>
                <a:latin typeface="+mj-lt"/>
                <a:ea typeface="+mj-ea"/>
                <a:cs typeface="+mj-cs"/>
              </a:defRPr>
            </a:lvl1pPr>
            <a:lvl2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2pPr>
            <a:lvl3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3pPr>
            <a:lvl4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4pPr>
            <a:lvl5pPr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5pPr>
            <a:lvl6pPr marL="4572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6pPr>
            <a:lvl7pPr marL="9144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7pPr>
            <a:lvl8pPr marL="13716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8pPr>
            <a:lvl9pPr marL="1828800" algn="l" defTabSz="2519680" rtl="0" fontAlgn="base">
              <a:spcBef>
                <a:spcPct val="0"/>
              </a:spcBef>
              <a:spcAft>
                <a:spcPct val="0"/>
              </a:spcAft>
              <a:defRPr sz="7700" b="1">
                <a:solidFill>
                  <a:schemeClr val="tx1"/>
                </a:solidFill>
                <a:latin typeface="Arial" panose="020B0604020202020204" pitchFamily="34" charset="0"/>
                <a:ea typeface="微软雅黑" panose="020B0503020204020204" pitchFamily="34" charset="-122"/>
              </a:defRPr>
            </a:lvl9pPr>
          </a:lstStyle>
          <a:p>
            <a:pPr>
              <a:lnSpc>
                <a:spcPct val="120000"/>
              </a:lnSpc>
            </a:pPr>
            <a:r>
              <a:rPr lang="zh-CN" altLang="en-US" sz="7200" dirty="0">
                <a:solidFill>
                  <a:srgbClr val="CCFFFF"/>
                </a:solidFill>
                <a:ea typeface="黑体" panose="02010609060101010101" pitchFamily="49" charset="-122"/>
                <a:sym typeface="+mn-ea"/>
              </a:rPr>
              <a:t>《安宁市圆山单元YS02-02-02地块控制性详细规划维护方案》公示暨征求利害关系人意见的公告</a:t>
            </a:r>
            <a:endParaRPr kumimoji="0" lang="zh-CN" altLang="en-US" sz="7200" b="0" i="0" u="none" strike="noStrike" kern="1200" cap="none" normalizeH="0" baseline="0" dirty="0">
              <a:solidFill>
                <a:srgbClr val="CCFFFF"/>
              </a:solidFill>
              <a:effectLst>
                <a:outerShdw blurRad="38100" dist="38100" dir="2700000" algn="tl">
                  <a:srgbClr val="000000">
                    <a:alpha val="43137"/>
                  </a:srgbClr>
                </a:outerShdw>
              </a:effectLst>
              <a:latin typeface="+mj-lt"/>
              <a:ea typeface="黑体" panose="02010609060101010101" pitchFamily="49" charset="-122"/>
              <a:cs typeface="+mj-cs"/>
              <a:sym typeface="+mn-ea"/>
            </a:endParaRPr>
          </a:p>
        </p:txBody>
      </p:sp>
      <p:sp>
        <p:nvSpPr>
          <p:cNvPr id="8" name="TextBox 81"/>
          <p:cNvSpPr txBox="1"/>
          <p:nvPr>
            <p:custDataLst>
              <p:tags r:id="rId1"/>
            </p:custDataLst>
          </p:nvPr>
        </p:nvSpPr>
        <p:spPr>
          <a:xfrm>
            <a:off x="1083168" y="15660958"/>
            <a:ext cx="8342630" cy="829945"/>
          </a:xfrm>
          <a:prstGeom prst="rect">
            <a:avLst/>
          </a:prstGeom>
          <a:noFill/>
          <a:ln w="9525">
            <a:noFill/>
          </a:ln>
        </p:spPr>
        <p:txBody>
          <a:bodyPr wrap="square" anchor="t">
            <a:spAutoFit/>
          </a:bodyPr>
          <a:lstStyle/>
          <a:p>
            <a:r>
              <a:rPr lang="zh-CN" altLang="en-US" sz="4800" dirty="0">
                <a:latin typeface="Arial" panose="020B0604020202020204" pitchFamily="34" charset="0"/>
                <a:ea typeface="黑体" panose="02010609060101010101" pitchFamily="49" charset="-122"/>
              </a:rPr>
              <a:t>修改说明</a:t>
            </a:r>
            <a:endParaRPr lang="zh-CN" altLang="en-US" sz="4800" dirty="0">
              <a:latin typeface="Arial" panose="020B0604020202020204" pitchFamily="34" charset="0"/>
              <a:ea typeface="黑体" panose="02010609060101010101" pitchFamily="49" charset="-122"/>
            </a:endParaRPr>
          </a:p>
        </p:txBody>
      </p:sp>
      <p:sp>
        <p:nvSpPr>
          <p:cNvPr id="9" name="文本框 8"/>
          <p:cNvSpPr txBox="1"/>
          <p:nvPr/>
        </p:nvSpPr>
        <p:spPr>
          <a:xfrm>
            <a:off x="3609695" y="5814810"/>
            <a:ext cx="20160774" cy="9050020"/>
          </a:xfrm>
          <a:prstGeom prst="rect">
            <a:avLst/>
          </a:prstGeom>
          <a:noFill/>
        </p:spPr>
        <p:txBody>
          <a:bodyPr wrap="square" rtlCol="0">
            <a:spAutoFit/>
          </a:bodyPr>
          <a:lstStyle/>
          <a:p>
            <a:pPr marL="0" lvl="1" indent="-3599815">
              <a:lnSpc>
                <a:spcPct val="130000"/>
              </a:lnSpc>
            </a:pPr>
            <a:r>
              <a:rPr lang="zh-CN" altLang="en-US" sz="3200" dirty="0">
                <a:latin typeface="+mj-ea"/>
                <a:ea typeface="+mj-ea"/>
              </a:rPr>
              <a:t> 《</a:t>
            </a:r>
            <a:r>
              <a:rPr lang="zh-CN" altLang="en-US" sz="3200" dirty="0">
                <a:latin typeface="+mj-ea"/>
                <a:ea typeface="+mj-ea"/>
                <a:sym typeface="+mn-ea"/>
              </a:rPr>
              <a:t>安宁市圆山单元YS02-02-02地块控制性详细规划维护方案</a:t>
            </a:r>
            <a:r>
              <a:rPr lang="zh-CN" altLang="en-US" sz="3200" dirty="0">
                <a:latin typeface="+mj-ea"/>
                <a:ea typeface="+mj-ea"/>
              </a:rPr>
              <a:t>》经安宁市国土空间规划和土地矿产储备委员会办公室2026年第</a:t>
            </a:r>
            <a:r>
              <a:rPr lang="en-US" altLang="zh-CN" sz="3200" dirty="0">
                <a:latin typeface="+mj-ea"/>
                <a:ea typeface="+mj-ea"/>
              </a:rPr>
              <a:t>11</a:t>
            </a:r>
            <a:r>
              <a:rPr lang="zh-CN" altLang="en-US" sz="3200" dirty="0">
                <a:latin typeface="+mj-ea"/>
                <a:ea typeface="+mj-ea"/>
              </a:rPr>
              <a:t>次会议审议通过，现按相关规定进行公示。</a:t>
            </a:r>
            <a:endParaRPr lang="zh-CN" altLang="en-US" sz="3200" dirty="0">
              <a:latin typeface="+mj-ea"/>
              <a:ea typeface="+mj-ea"/>
            </a:endParaRPr>
          </a:p>
          <a:p>
            <a:pPr marL="0" lvl="1" indent="-3599815" algn="just">
              <a:lnSpc>
                <a:spcPct val="130000"/>
              </a:lnSpc>
            </a:pPr>
            <a:r>
              <a:rPr lang="zh-CN" altLang="en-US" sz="3200" dirty="0">
                <a:latin typeface="+mj-ea"/>
                <a:ea typeface="+mj-ea"/>
              </a:rPr>
              <a:t>根据《昆明市详细规划管理规定》等相关法律、法规要求，现</a:t>
            </a:r>
            <a:r>
              <a:rPr lang="zh-CN" altLang="en-US" sz="3200" dirty="0" smtClean="0">
                <a:latin typeface="+mj-ea"/>
                <a:ea typeface="+mj-ea"/>
              </a:rPr>
              <a:t>就</a:t>
            </a:r>
            <a:r>
              <a:rPr lang="zh-CN" altLang="en-US" sz="3200" dirty="0">
                <a:latin typeface="+mj-ea"/>
                <a:ea typeface="+mj-ea"/>
              </a:rPr>
              <a:t>《</a:t>
            </a:r>
            <a:r>
              <a:rPr lang="zh-CN" altLang="en-US" sz="3200" dirty="0">
                <a:latin typeface="+mj-ea"/>
                <a:ea typeface="+mj-ea"/>
                <a:sym typeface="+mn-ea"/>
              </a:rPr>
              <a:t>安宁市圆山单元YS02-02-02地块控制性详细规划维护方案</a:t>
            </a:r>
            <a:r>
              <a:rPr lang="zh-CN" altLang="en-US" sz="3200" dirty="0">
                <a:latin typeface="+mj-ea"/>
                <a:ea typeface="+mj-ea"/>
              </a:rPr>
              <a:t>》征求规划地段内利害关系人意见，公示期间如有意见或建议，可向我局依法行使陈述、申辩以及申请听证等权利。逾期不申报的，视为放弃上述权利。凡是本次规划地段内有利害关系的公民、法人以及其他组织，提交意见的同时应当提交本人身份证明文件以及证明利害关系存在的证据材料（包括但不限于不动产权证等）。</a:t>
            </a:r>
            <a:endParaRPr lang="zh-CN" altLang="en-US" sz="3200" dirty="0">
              <a:latin typeface="+mj-ea"/>
              <a:ea typeface="+mj-ea"/>
            </a:endParaRPr>
          </a:p>
          <a:p>
            <a:pPr marL="0" lvl="1" indent="-457200" algn="just">
              <a:lnSpc>
                <a:spcPct val="130000"/>
              </a:lnSpc>
            </a:pPr>
            <a:endParaRPr lang="zh-CN" altLang="en-US" sz="3200" dirty="0">
              <a:latin typeface="+mj-ea"/>
              <a:ea typeface="+mj-ea"/>
            </a:endParaRPr>
          </a:p>
          <a:p>
            <a:pPr marL="0" lvl="1" indent="-457200" algn="just">
              <a:lnSpc>
                <a:spcPct val="130000"/>
              </a:lnSpc>
            </a:pPr>
            <a:r>
              <a:rPr lang="zh-CN" altLang="en-US" sz="3200" dirty="0">
                <a:latin typeface="+mj-ea"/>
                <a:ea typeface="+mj-ea"/>
              </a:rPr>
              <a:t>安宁市人民政府门户网站、项目现场、安宁市自然资源局公示栏、</a:t>
            </a:r>
            <a:r>
              <a:rPr lang="zh-CN" altLang="en-US" sz="3200" dirty="0">
                <a:latin typeface="+mj-ea"/>
                <a:ea typeface="+mj-ea"/>
                <a:sym typeface="+mn-ea"/>
              </a:rPr>
              <a:t>安宁市</a:t>
            </a:r>
            <a:r>
              <a:rPr lang="zh-CN" altLang="en-US" sz="3200" dirty="0" smtClean="0">
                <a:latin typeface="+mj-ea"/>
                <a:ea typeface="+mj-ea"/>
                <a:sym typeface="+mn-ea"/>
              </a:rPr>
              <a:t>人民政府连然街道办事处</a:t>
            </a:r>
            <a:r>
              <a:rPr lang="zh-CN" altLang="en-US" sz="3200" dirty="0">
                <a:latin typeface="+mj-ea"/>
                <a:ea typeface="+mj-ea"/>
              </a:rPr>
              <a:t>公示栏</a:t>
            </a:r>
            <a:endParaRPr lang="zh-CN" altLang="en-US" sz="3200" dirty="0">
              <a:latin typeface="+mj-ea"/>
              <a:ea typeface="+mj-ea"/>
            </a:endParaRPr>
          </a:p>
          <a:p>
            <a:pPr marL="0" lvl="1" indent="-457200" algn="just">
              <a:lnSpc>
                <a:spcPct val="130000"/>
              </a:lnSpc>
            </a:pPr>
            <a:endParaRPr lang="zh-CN" altLang="en-US" sz="3200" dirty="0">
              <a:latin typeface="+mj-ea"/>
              <a:ea typeface="+mj-ea"/>
            </a:endParaRPr>
          </a:p>
          <a:p>
            <a:pPr algn="just">
              <a:lnSpc>
                <a:spcPct val="130000"/>
              </a:lnSpc>
            </a:pPr>
            <a:r>
              <a:rPr lang="zh-CN" altLang="en-US" sz="3200" dirty="0">
                <a:latin typeface="+mj-ea"/>
                <a:ea typeface="+mj-ea"/>
              </a:rPr>
              <a:t>7日（</a:t>
            </a:r>
            <a:r>
              <a:rPr lang="zh-CN" altLang="en-US" sz="3200" dirty="0" smtClean="0">
                <a:latin typeface="+mj-ea"/>
                <a:ea typeface="+mj-ea"/>
              </a:rPr>
              <a:t>2026年</a:t>
            </a:r>
            <a:r>
              <a:rPr lang="en-US" altLang="zh-CN" sz="3200" dirty="0" smtClean="0">
                <a:latin typeface="+mj-ea"/>
                <a:ea typeface="+mj-ea"/>
              </a:rPr>
              <a:t>9</a:t>
            </a:r>
            <a:r>
              <a:rPr lang="zh-CN" altLang="en-US" sz="3200" dirty="0" smtClean="0">
                <a:latin typeface="+mj-ea"/>
                <a:ea typeface="+mj-ea"/>
              </a:rPr>
              <a:t>月</a:t>
            </a:r>
            <a:r>
              <a:rPr lang="en-US" altLang="zh-CN" sz="3200" dirty="0" smtClean="0">
                <a:latin typeface="+mj-ea"/>
                <a:ea typeface="+mj-ea"/>
              </a:rPr>
              <a:t>1</a:t>
            </a:r>
            <a:r>
              <a:rPr lang="zh-CN" altLang="en-US" sz="3200" dirty="0" smtClean="0">
                <a:latin typeface="+mj-ea"/>
                <a:ea typeface="+mj-ea"/>
              </a:rPr>
              <a:t>日</a:t>
            </a:r>
            <a:r>
              <a:rPr lang="zh-CN" altLang="en-US" sz="3200" dirty="0">
                <a:latin typeface="+mj-ea"/>
                <a:ea typeface="+mj-ea"/>
              </a:rPr>
              <a:t>-</a:t>
            </a:r>
            <a:r>
              <a:rPr lang="zh-CN" altLang="en-US" sz="3200" dirty="0" smtClean="0">
                <a:latin typeface="+mj-ea"/>
                <a:ea typeface="+mj-ea"/>
              </a:rPr>
              <a:t>2026年</a:t>
            </a:r>
            <a:r>
              <a:rPr lang="en-US" altLang="zh-CN" sz="3200" dirty="0" smtClean="0">
                <a:latin typeface="+mj-ea"/>
                <a:ea typeface="+mj-ea"/>
              </a:rPr>
              <a:t>9</a:t>
            </a:r>
            <a:r>
              <a:rPr lang="zh-CN" altLang="en-US" sz="3200" dirty="0" smtClean="0">
                <a:latin typeface="+mj-ea"/>
                <a:ea typeface="+mj-ea"/>
              </a:rPr>
              <a:t>月</a:t>
            </a:r>
            <a:r>
              <a:rPr lang="en-US" altLang="zh-CN" sz="3200" dirty="0" smtClean="0">
                <a:latin typeface="+mj-ea"/>
                <a:ea typeface="+mj-ea"/>
              </a:rPr>
              <a:t>7</a:t>
            </a:r>
            <a:r>
              <a:rPr lang="zh-CN" altLang="en-US" sz="3200" dirty="0" smtClean="0">
                <a:latin typeface="+mj-ea"/>
                <a:ea typeface="+mj-ea"/>
              </a:rPr>
              <a:t>日</a:t>
            </a:r>
            <a:r>
              <a:rPr lang="zh-CN" altLang="en-US" sz="3200" dirty="0">
                <a:latin typeface="+mj-ea"/>
                <a:ea typeface="+mj-ea"/>
              </a:rPr>
              <a:t>）</a:t>
            </a:r>
            <a:endParaRPr lang="zh-CN" altLang="en-US" sz="3200" dirty="0">
              <a:latin typeface="+mj-ea"/>
              <a:ea typeface="+mj-ea"/>
            </a:endParaRPr>
          </a:p>
          <a:p>
            <a:pPr marL="0" lvl="1" indent="-457200" algn="just">
              <a:lnSpc>
                <a:spcPct val="130000"/>
              </a:lnSpc>
            </a:pPr>
            <a:r>
              <a:rPr lang="zh-CN" altLang="en-US" sz="3200" dirty="0">
                <a:latin typeface="+mj-ea"/>
                <a:ea typeface="+mj-ea"/>
              </a:rPr>
              <a:t>若需对本规划提交意见的，应在公示期内进行反馈，反馈方式如下：</a:t>
            </a:r>
            <a:endParaRPr lang="zh-CN" altLang="en-US" sz="3200" dirty="0">
              <a:latin typeface="+mj-ea"/>
              <a:ea typeface="+mj-ea"/>
            </a:endParaRPr>
          </a:p>
          <a:p>
            <a:pPr marL="0" lvl="1" indent="-457200" algn="just">
              <a:lnSpc>
                <a:spcPct val="130000"/>
              </a:lnSpc>
            </a:pPr>
            <a:r>
              <a:rPr lang="zh-CN" altLang="en-US" sz="3200" dirty="0">
                <a:latin typeface="+mj-ea"/>
                <a:ea typeface="+mj-ea"/>
              </a:rPr>
              <a:t>1、书面反馈意见，请将书面意见邮寄至云南省安宁市自然资源局（宁湖大厦22楼）。</a:t>
            </a:r>
            <a:endParaRPr lang="zh-CN" altLang="en-US" sz="3200" dirty="0">
              <a:latin typeface="+mj-ea"/>
              <a:ea typeface="+mj-ea"/>
            </a:endParaRPr>
          </a:p>
          <a:p>
            <a:pPr marL="0" lvl="1" indent="-457200" algn="just">
              <a:lnSpc>
                <a:spcPct val="130000"/>
              </a:lnSpc>
            </a:pPr>
            <a:r>
              <a:rPr lang="zh-CN" altLang="en-US" sz="3200" dirty="0">
                <a:latin typeface="+mj-ea"/>
                <a:ea typeface="+mj-ea"/>
              </a:rPr>
              <a:t>2、若存在疑问，请拨打安宁市自然资源局联系电话0871-68697188。</a:t>
            </a:r>
            <a:endParaRPr lang="zh-CN" altLang="en-US" sz="3200" dirty="0">
              <a:latin typeface="+mj-ea"/>
              <a:ea typeface="+mj-ea"/>
            </a:endParaRPr>
          </a:p>
        </p:txBody>
      </p:sp>
      <p:sp>
        <p:nvSpPr>
          <p:cNvPr id="15" name="矩形 14"/>
          <p:cNvSpPr/>
          <p:nvPr/>
        </p:nvSpPr>
        <p:spPr>
          <a:xfrm>
            <a:off x="1038860" y="16579850"/>
            <a:ext cx="9484360" cy="8824595"/>
          </a:xfrm>
          <a:prstGeom prst="rect">
            <a:avLst/>
          </a:prstGeom>
          <a:noFill/>
          <a:ln w="793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81"/>
          <p:cNvSpPr txBox="1"/>
          <p:nvPr>
            <p:custDataLst>
              <p:tags r:id="rId2"/>
            </p:custDataLst>
          </p:nvPr>
        </p:nvSpPr>
        <p:spPr>
          <a:xfrm>
            <a:off x="962660" y="26158825"/>
            <a:ext cx="15200630" cy="829945"/>
          </a:xfrm>
          <a:prstGeom prst="rect">
            <a:avLst/>
          </a:prstGeom>
          <a:noFill/>
          <a:ln w="9525">
            <a:noFill/>
          </a:ln>
        </p:spPr>
        <p:txBody>
          <a:bodyPr wrap="square" anchor="t">
            <a:spAutoFit/>
          </a:bodyPr>
          <a:lstStyle/>
          <a:p>
            <a:r>
              <a:rPr lang="zh-CN" altLang="en-US" sz="4800" dirty="0">
                <a:latin typeface="Arial" panose="020B0604020202020204" pitchFamily="34" charset="0"/>
                <a:ea typeface="黑体" panose="02010609060101010101" pitchFamily="49" charset="-122"/>
              </a:rPr>
              <a:t>调整前后对比图</a:t>
            </a:r>
            <a:endParaRPr lang="en-US" altLang="zh-CN" sz="4800" dirty="0">
              <a:latin typeface="Arial" panose="020B0604020202020204" pitchFamily="34" charset="0"/>
              <a:ea typeface="黑体" panose="02010609060101010101" pitchFamily="49" charset="-122"/>
            </a:endParaRPr>
          </a:p>
        </p:txBody>
      </p:sp>
      <p:sp>
        <p:nvSpPr>
          <p:cNvPr id="5" name="文本框 4"/>
          <p:cNvSpPr txBox="1"/>
          <p:nvPr/>
        </p:nvSpPr>
        <p:spPr>
          <a:xfrm>
            <a:off x="628650" y="43870880"/>
            <a:ext cx="11403965" cy="604520"/>
          </a:xfrm>
          <a:prstGeom prst="rect">
            <a:avLst/>
          </a:prstGeom>
        </p:spPr>
        <p:txBody>
          <a:bodyPr>
            <a:noAutofit/>
          </a:bodyPr>
          <a:lstStyle/>
          <a:p>
            <a:r>
              <a:rPr lang="zh-CN" altLang="en-US" sz="4000" dirty="0">
                <a:latin typeface="+mj-ea"/>
                <a:ea typeface="+mj-ea"/>
              </a:rPr>
              <a:t>备注：详情请登陆安宁市人民政府门户网站查询。</a:t>
            </a:r>
            <a:endParaRPr lang="zh-CN" altLang="en-US" sz="4000" dirty="0">
              <a:latin typeface="+mj-ea"/>
              <a:ea typeface="+mj-ea"/>
            </a:endParaRPr>
          </a:p>
        </p:txBody>
      </p:sp>
      <p:sp>
        <p:nvSpPr>
          <p:cNvPr id="22" name="文本框 21"/>
          <p:cNvSpPr txBox="1"/>
          <p:nvPr/>
        </p:nvSpPr>
        <p:spPr>
          <a:xfrm>
            <a:off x="1565794" y="5805636"/>
            <a:ext cx="2232484" cy="7770495"/>
          </a:xfrm>
          <a:prstGeom prst="rect">
            <a:avLst/>
          </a:prstGeom>
          <a:noFill/>
        </p:spPr>
        <p:txBody>
          <a:bodyPr wrap="square" rtlCol="0">
            <a:spAutoFit/>
          </a:bodyPr>
          <a:lstStyle/>
          <a:p>
            <a:pPr marL="0" lvl="1" indent="-3599815">
              <a:lnSpc>
                <a:spcPct val="130000"/>
              </a:lnSpc>
            </a:pPr>
            <a:r>
              <a:rPr lang="zh-CN" altLang="en-US" sz="3200" dirty="0">
                <a:latin typeface="+mj-ea"/>
                <a:ea typeface="+mj-ea"/>
              </a:rPr>
              <a:t>公示说明：</a:t>
            </a:r>
            <a:endParaRPr lang="en-US" altLang="zh-CN" sz="3200" dirty="0">
              <a:latin typeface="+mj-ea"/>
              <a:ea typeface="+mj-ea"/>
            </a:endParaRPr>
          </a:p>
          <a:p>
            <a:pPr marL="0" lvl="1" indent="-3599815">
              <a:lnSpc>
                <a:spcPct val="130000"/>
              </a:lnSpc>
            </a:pPr>
            <a:endParaRPr lang="en-US" altLang="zh-CN" sz="3200" dirty="0">
              <a:latin typeface="+mj-ea"/>
              <a:ea typeface="+mj-ea"/>
            </a:endParaRPr>
          </a:p>
          <a:p>
            <a:pPr marL="0" lvl="1" indent="-3599815">
              <a:lnSpc>
                <a:spcPct val="130000"/>
              </a:lnSpc>
            </a:pPr>
            <a:endParaRPr lang="en-US" altLang="zh-CN" sz="3200" dirty="0">
              <a:latin typeface="+mj-ea"/>
              <a:ea typeface="+mj-ea"/>
            </a:endParaRPr>
          </a:p>
          <a:p>
            <a:pPr marL="0" lvl="1" indent="-3599815">
              <a:lnSpc>
                <a:spcPct val="130000"/>
              </a:lnSpc>
            </a:pPr>
            <a:endParaRPr lang="en-US" altLang="zh-CN" sz="3200" dirty="0">
              <a:latin typeface="+mj-ea"/>
              <a:ea typeface="+mj-ea"/>
            </a:endParaRPr>
          </a:p>
          <a:p>
            <a:pPr marL="0" lvl="1" indent="-3599815">
              <a:lnSpc>
                <a:spcPct val="130000"/>
              </a:lnSpc>
            </a:pPr>
            <a:endParaRPr lang="en-US" altLang="zh-CN" sz="3200" dirty="0">
              <a:latin typeface="+mj-ea"/>
              <a:ea typeface="+mj-ea"/>
            </a:endParaRPr>
          </a:p>
          <a:p>
            <a:pPr marL="0" lvl="1" indent="-3599815">
              <a:lnSpc>
                <a:spcPct val="130000"/>
              </a:lnSpc>
            </a:pPr>
            <a:endParaRPr lang="en-US" altLang="zh-CN" sz="3200" dirty="0">
              <a:latin typeface="+mj-ea"/>
              <a:ea typeface="+mj-ea"/>
            </a:endParaRPr>
          </a:p>
          <a:p>
            <a:pPr marL="0" lvl="1" indent="-3599815">
              <a:lnSpc>
                <a:spcPct val="130000"/>
              </a:lnSpc>
            </a:pPr>
            <a:endParaRPr lang="en-US" altLang="zh-CN" sz="3200" dirty="0">
              <a:latin typeface="+mj-ea"/>
              <a:ea typeface="+mj-ea"/>
            </a:endParaRPr>
          </a:p>
          <a:p>
            <a:pPr marL="0" lvl="1" indent="-3599815">
              <a:lnSpc>
                <a:spcPct val="130000"/>
              </a:lnSpc>
            </a:pPr>
            <a:endParaRPr lang="en-US" altLang="zh-CN" sz="3200" dirty="0">
              <a:latin typeface="+mj-ea"/>
              <a:ea typeface="+mj-ea"/>
            </a:endParaRPr>
          </a:p>
          <a:p>
            <a:pPr marL="0" lvl="1" indent="-3599815">
              <a:lnSpc>
                <a:spcPct val="130000"/>
              </a:lnSpc>
            </a:pPr>
            <a:r>
              <a:rPr lang="zh-CN" altLang="en-US" sz="3200" dirty="0">
                <a:latin typeface="+mj-ea"/>
                <a:ea typeface="+mj-ea"/>
              </a:rPr>
              <a:t>公示途径：</a:t>
            </a:r>
            <a:endParaRPr lang="zh-CN" altLang="en-US" sz="3200" dirty="0">
              <a:latin typeface="+mj-ea"/>
              <a:ea typeface="+mj-ea"/>
            </a:endParaRPr>
          </a:p>
          <a:p>
            <a:pPr marL="0" lvl="1" indent="-457200">
              <a:lnSpc>
                <a:spcPct val="130000"/>
              </a:lnSpc>
            </a:pPr>
            <a:endParaRPr lang="en-US" altLang="zh-CN" sz="3200" dirty="0">
              <a:latin typeface="+mj-ea"/>
              <a:ea typeface="+mj-ea"/>
            </a:endParaRPr>
          </a:p>
          <a:p>
            <a:pPr marL="0" lvl="1" indent="-457200">
              <a:lnSpc>
                <a:spcPct val="130000"/>
              </a:lnSpc>
            </a:pPr>
            <a:r>
              <a:rPr lang="zh-CN" altLang="en-US" sz="3200" dirty="0">
                <a:latin typeface="+mj-ea"/>
                <a:ea typeface="+mj-ea"/>
              </a:rPr>
              <a:t>公示时间：</a:t>
            </a:r>
            <a:endParaRPr lang="en-US" altLang="zh-CN" sz="3200" dirty="0">
              <a:latin typeface="+mj-ea"/>
              <a:ea typeface="+mj-ea"/>
            </a:endParaRPr>
          </a:p>
          <a:p>
            <a:pPr marL="0" lvl="1" indent="-457200">
              <a:lnSpc>
                <a:spcPct val="130000"/>
              </a:lnSpc>
            </a:pPr>
            <a:r>
              <a:rPr lang="zh-CN" altLang="en-US" sz="3200" dirty="0">
                <a:latin typeface="+mj-ea"/>
                <a:ea typeface="+mj-ea"/>
              </a:rPr>
              <a:t>意见反馈：</a:t>
            </a:r>
            <a:endParaRPr lang="zh-CN" altLang="en-US" sz="3200" dirty="0">
              <a:latin typeface="+mj-ea"/>
              <a:ea typeface="+mj-ea"/>
            </a:endParaRPr>
          </a:p>
        </p:txBody>
      </p:sp>
      <p:sp>
        <p:nvSpPr>
          <p:cNvPr id="24" name="TextBox 81"/>
          <p:cNvSpPr txBox="1"/>
          <p:nvPr>
            <p:custDataLst>
              <p:tags r:id="rId3"/>
            </p:custDataLst>
          </p:nvPr>
        </p:nvSpPr>
        <p:spPr>
          <a:xfrm>
            <a:off x="10778093" y="15744683"/>
            <a:ext cx="8342630" cy="829945"/>
          </a:xfrm>
          <a:prstGeom prst="rect">
            <a:avLst/>
          </a:prstGeom>
          <a:noFill/>
          <a:ln w="9525">
            <a:noFill/>
          </a:ln>
        </p:spPr>
        <p:txBody>
          <a:bodyPr wrap="square" anchor="t">
            <a:spAutoFit/>
          </a:bodyPr>
          <a:lstStyle/>
          <a:p>
            <a:r>
              <a:rPr lang="zh-CN" altLang="en-US" sz="4800" dirty="0">
                <a:latin typeface="Arial" panose="020B0604020202020204" pitchFamily="34" charset="0"/>
                <a:ea typeface="黑体" panose="02010609060101010101" pitchFamily="49" charset="-122"/>
              </a:rPr>
              <a:t>区位图</a:t>
            </a:r>
            <a:endParaRPr lang="zh-CN" altLang="en-US" sz="4800" dirty="0">
              <a:latin typeface="Arial" panose="020B0604020202020204" pitchFamily="34" charset="0"/>
              <a:ea typeface="黑体" panose="02010609060101010101" pitchFamily="49" charset="-122"/>
            </a:endParaRPr>
          </a:p>
        </p:txBody>
      </p:sp>
      <p:sp>
        <p:nvSpPr>
          <p:cNvPr id="25" name="矩形 24"/>
          <p:cNvSpPr/>
          <p:nvPr/>
        </p:nvSpPr>
        <p:spPr>
          <a:xfrm>
            <a:off x="10777220" y="16554450"/>
            <a:ext cx="13233400" cy="8837930"/>
          </a:xfrm>
          <a:prstGeom prst="rect">
            <a:avLst/>
          </a:prstGeom>
          <a:noFill/>
          <a:ln w="793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custDataLst>
              <p:tags r:id="rId4"/>
            </p:custDataLst>
          </p:nvPr>
        </p:nvSpPr>
        <p:spPr>
          <a:xfrm>
            <a:off x="1565910" y="43010455"/>
            <a:ext cx="22487255" cy="523875"/>
          </a:xfrm>
          <a:prstGeom prst="rect">
            <a:avLst/>
          </a:prstGeom>
          <a:solidFill>
            <a:srgbClr val="0C477F"/>
          </a:solidFill>
          <a:ln w="19050">
            <a:noFill/>
            <a:prstDash val="dash"/>
            <a:headEnd type="triangl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ot="0" vertOverflow="overflow" horzOverflow="overflow" vert="horz" wrap="square" lIns="91440" tIns="45720" rIns="91440" bIns="45720" numCol="1" spcCol="0" rtlCol="0" fromWordArt="0" anchor="ctr" anchorCtr="0" forceAA="0" compatLnSpc="1">
            <a:noAutofit/>
          </a:bodyPr>
          <a:lstStyle/>
          <a:p>
            <a:pPr algn="ctr"/>
            <a:r>
              <a:rPr lang="zh-CN" sz="3200" dirty="0">
                <a:solidFill>
                  <a:schemeClr val="bg1"/>
                </a:solidFill>
                <a:latin typeface="黑体" panose="02010609060101010101" pitchFamily="49" charset="-122"/>
                <a:ea typeface="黑体" panose="02010609060101010101" pitchFamily="49" charset="-122"/>
                <a:cs typeface="黑体" panose="02010609060101010101" pitchFamily="49" charset="-122"/>
              </a:rPr>
              <a:t>调整后地块指标表</a:t>
            </a:r>
            <a:endParaRPr lang="zh-CN" sz="3200" dirty="0">
              <a:solidFill>
                <a:schemeClr val="bg1"/>
              </a:solidFill>
              <a:latin typeface="黑体" panose="02010609060101010101" pitchFamily="49" charset="-122"/>
              <a:ea typeface="黑体" panose="02010609060101010101" pitchFamily="49" charset="-122"/>
              <a:cs typeface="黑体" panose="02010609060101010101" pitchFamily="49" charset="-122"/>
            </a:endParaRPr>
          </a:p>
        </p:txBody>
      </p:sp>
      <p:sp>
        <p:nvSpPr>
          <p:cNvPr id="30" name="文本框 29"/>
          <p:cNvSpPr txBox="1"/>
          <p:nvPr/>
        </p:nvSpPr>
        <p:spPr>
          <a:xfrm>
            <a:off x="1489710" y="36985575"/>
            <a:ext cx="11129010" cy="583565"/>
          </a:xfrm>
          <a:prstGeom prst="rect">
            <a:avLst/>
          </a:prstGeom>
          <a:solidFill>
            <a:schemeClr val="accent1">
              <a:lumMod val="50000"/>
            </a:schemeClr>
          </a:solidFill>
        </p:spPr>
        <p:txBody>
          <a:bodyPr wrap="square" rtlCol="0">
            <a:spAutoFit/>
          </a:bodyPr>
          <a:lstStyle/>
          <a:p>
            <a:pPr algn="ctr"/>
            <a:r>
              <a:rPr lang="zh-CN" altLang="en-US" sz="3200" dirty="0">
                <a:solidFill>
                  <a:schemeClr val="bg1"/>
                </a:solidFill>
              </a:rPr>
              <a:t>维护前用地布局图</a:t>
            </a:r>
            <a:endParaRPr lang="zh-CN" altLang="en-US" sz="3200" dirty="0">
              <a:solidFill>
                <a:schemeClr val="bg1"/>
              </a:solidFill>
            </a:endParaRPr>
          </a:p>
        </p:txBody>
      </p:sp>
      <p:sp>
        <p:nvSpPr>
          <p:cNvPr id="31" name="文本框 30"/>
          <p:cNvSpPr txBox="1"/>
          <p:nvPr/>
        </p:nvSpPr>
        <p:spPr>
          <a:xfrm>
            <a:off x="12933680" y="36970970"/>
            <a:ext cx="11120120" cy="583565"/>
          </a:xfrm>
          <a:prstGeom prst="rect">
            <a:avLst/>
          </a:prstGeom>
          <a:solidFill>
            <a:schemeClr val="accent1">
              <a:lumMod val="50000"/>
            </a:schemeClr>
          </a:solidFill>
        </p:spPr>
        <p:txBody>
          <a:bodyPr wrap="square" rtlCol="0">
            <a:spAutoFit/>
          </a:bodyPr>
          <a:lstStyle/>
          <a:p>
            <a:pPr algn="ctr"/>
            <a:r>
              <a:rPr lang="zh-CN" altLang="en-US" sz="3200" dirty="0">
                <a:solidFill>
                  <a:schemeClr val="bg1"/>
                </a:solidFill>
              </a:rPr>
              <a:t>维护后用地布局图</a:t>
            </a:r>
            <a:endParaRPr lang="zh-CN" altLang="en-US" sz="3200" dirty="0">
              <a:solidFill>
                <a:schemeClr val="bg1"/>
              </a:solidFill>
            </a:endParaRPr>
          </a:p>
        </p:txBody>
      </p:sp>
      <p:graphicFrame>
        <p:nvGraphicFramePr>
          <p:cNvPr id="6" name="表格 5"/>
          <p:cNvGraphicFramePr/>
          <p:nvPr/>
        </p:nvGraphicFramePr>
        <p:xfrm>
          <a:off x="1565910" y="37803455"/>
          <a:ext cx="22487255" cy="5100320"/>
        </p:xfrm>
        <a:graphic>
          <a:graphicData uri="http://schemas.openxmlformats.org/drawingml/2006/table">
            <a:tbl>
              <a:tblPr/>
              <a:tblGrid>
                <a:gridCol w="1284605"/>
                <a:gridCol w="1295400"/>
                <a:gridCol w="2242185"/>
                <a:gridCol w="1960245"/>
                <a:gridCol w="1223010"/>
                <a:gridCol w="2045970"/>
                <a:gridCol w="2181860"/>
                <a:gridCol w="2045970"/>
                <a:gridCol w="1841500"/>
                <a:gridCol w="1913255"/>
                <a:gridCol w="2840990"/>
                <a:gridCol w="1612265"/>
              </a:tblGrid>
              <a:tr h="930910">
                <a:tc>
                  <a:txBody>
                    <a:bodyPr/>
                    <a:p>
                      <a:pPr algn="ctr" fontAlgn="ctr"/>
                      <a:r>
                        <a:rPr lang="zh-CN" altLang="en-US" sz="2400" b="1" i="0">
                          <a:solidFill>
                            <a:srgbClr val="000000"/>
                          </a:solidFill>
                          <a:latin typeface="黑体" panose="02010609060101010101" pitchFamily="49" charset="-122"/>
                          <a:ea typeface="黑体" panose="02010609060101010101" pitchFamily="49" charset="-122"/>
                        </a:rPr>
                        <a:t>地块编码</a:t>
                      </a:r>
                      <a:endParaRPr lang="zh-CN" altLang="en-US" sz="2400" b="1" i="0">
                        <a:solidFill>
                          <a:srgbClr val="000000"/>
                        </a:solidFill>
                        <a:latin typeface="黑体" panose="02010609060101010101" pitchFamily="49" charset="-122"/>
                        <a:ea typeface="黑体" panose="02010609060101010101" pitchFamily="49"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r>
                        <a:rPr lang="zh-CN" altLang="en-US" sz="2400" b="1" i="0">
                          <a:solidFill>
                            <a:srgbClr val="000000"/>
                          </a:solidFill>
                          <a:latin typeface="黑体" panose="02010609060101010101" pitchFamily="49" charset="-122"/>
                          <a:ea typeface="黑体" panose="02010609060101010101" pitchFamily="49" charset="-122"/>
                        </a:rPr>
                        <a:t>土地使用性质代码</a:t>
                      </a:r>
                      <a:endParaRPr lang="zh-CN" altLang="en-US" sz="2400" b="1" i="0">
                        <a:solidFill>
                          <a:srgbClr val="000000"/>
                        </a:solidFill>
                        <a:latin typeface="黑体" panose="02010609060101010101" pitchFamily="49" charset="-122"/>
                        <a:ea typeface="黑体" panose="02010609060101010101" pitchFamily="49"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r>
                        <a:rPr lang="zh-CN" altLang="en-US" sz="2400" b="1" i="0">
                          <a:solidFill>
                            <a:srgbClr val="000000"/>
                          </a:solidFill>
                          <a:latin typeface="黑体" panose="02010609060101010101" pitchFamily="49" charset="-122"/>
                          <a:ea typeface="黑体" panose="02010609060101010101" pitchFamily="49" charset="-122"/>
                        </a:rPr>
                        <a:t>土地使用性质</a:t>
                      </a:r>
                      <a:endParaRPr lang="zh-CN" altLang="en-US" sz="2400" b="1" i="0">
                        <a:solidFill>
                          <a:srgbClr val="000000"/>
                        </a:solidFill>
                        <a:latin typeface="黑体" panose="02010609060101010101" pitchFamily="49" charset="-122"/>
                        <a:ea typeface="黑体" panose="02010609060101010101" pitchFamily="49"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r>
                        <a:rPr lang="zh-CN" altLang="en-US" sz="2400" b="1" i="0">
                          <a:solidFill>
                            <a:srgbClr val="000000"/>
                          </a:solidFill>
                          <a:latin typeface="黑体" panose="02010609060101010101" pitchFamily="49" charset="-122"/>
                          <a:ea typeface="黑体" panose="02010609060101010101" pitchFamily="49" charset="-122"/>
                        </a:rPr>
                        <a:t>土地使用兼容性</a:t>
                      </a:r>
                      <a:endParaRPr lang="zh-CN" altLang="en-US" sz="2400" b="1" i="0">
                        <a:solidFill>
                          <a:srgbClr val="000000"/>
                        </a:solidFill>
                        <a:latin typeface="黑体" panose="02010609060101010101" pitchFamily="49" charset="-122"/>
                        <a:ea typeface="黑体" panose="02010609060101010101" pitchFamily="49"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r>
                        <a:rPr lang="zh-CN" altLang="en-US" sz="2400" b="1" i="0">
                          <a:solidFill>
                            <a:srgbClr val="000000"/>
                          </a:solidFill>
                          <a:latin typeface="黑体" panose="02010609060101010101" pitchFamily="49" charset="-122"/>
                          <a:ea typeface="黑体" panose="02010609060101010101" pitchFamily="49" charset="-122"/>
                        </a:rPr>
                        <a:t>用地面积（㎡）</a:t>
                      </a:r>
                      <a:endParaRPr lang="zh-CN" altLang="en-US" sz="2400" b="1" i="0">
                        <a:solidFill>
                          <a:srgbClr val="000000"/>
                        </a:solidFill>
                        <a:latin typeface="黑体" panose="02010609060101010101" pitchFamily="49" charset="-122"/>
                        <a:ea typeface="黑体" panose="02010609060101010101" pitchFamily="49"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r>
                        <a:rPr lang="zh-CN" altLang="en-US" sz="2400" b="1" i="0">
                          <a:solidFill>
                            <a:srgbClr val="000000"/>
                          </a:solidFill>
                          <a:latin typeface="黑体" panose="02010609060101010101" pitchFamily="49" charset="-122"/>
                          <a:ea typeface="黑体" panose="02010609060101010101" pitchFamily="49" charset="-122"/>
                        </a:rPr>
                        <a:t>容积率</a:t>
                      </a:r>
                      <a:endParaRPr lang="zh-CN" altLang="en-US" sz="2400" b="1" i="0">
                        <a:solidFill>
                          <a:srgbClr val="000000"/>
                        </a:solidFill>
                        <a:latin typeface="黑体" panose="02010609060101010101" pitchFamily="49" charset="-122"/>
                        <a:ea typeface="黑体" panose="02010609060101010101" pitchFamily="49"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r>
                        <a:rPr lang="zh-CN" altLang="en-US" sz="2400" b="1" i="0">
                          <a:solidFill>
                            <a:srgbClr val="000000"/>
                          </a:solidFill>
                          <a:latin typeface="黑体" panose="02010609060101010101" pitchFamily="49" charset="-122"/>
                          <a:ea typeface="黑体" panose="02010609060101010101" pitchFamily="49" charset="-122"/>
                        </a:rPr>
                        <a:t>建筑密度（</a:t>
                      </a:r>
                      <a:r>
                        <a:rPr lang="en-US" altLang="zh-CN" sz="2400" b="1" i="0">
                          <a:solidFill>
                            <a:srgbClr val="000000"/>
                          </a:solidFill>
                          <a:latin typeface="黑体" panose="02010609060101010101" pitchFamily="49" charset="-122"/>
                          <a:ea typeface="黑体" panose="02010609060101010101" pitchFamily="49" charset="-122"/>
                        </a:rPr>
                        <a:t>%</a:t>
                      </a:r>
                      <a:r>
                        <a:rPr lang="zh-CN" altLang="en-US" sz="2400" b="1" i="0">
                          <a:solidFill>
                            <a:srgbClr val="000000"/>
                          </a:solidFill>
                          <a:latin typeface="黑体" panose="02010609060101010101" pitchFamily="49" charset="-122"/>
                          <a:ea typeface="黑体" panose="02010609060101010101" pitchFamily="49" charset="-122"/>
                        </a:rPr>
                        <a:t>）</a:t>
                      </a:r>
                      <a:endParaRPr lang="zh-CN" altLang="en-US" sz="2400" b="1" i="0">
                        <a:solidFill>
                          <a:srgbClr val="000000"/>
                        </a:solidFill>
                        <a:latin typeface="黑体" panose="02010609060101010101" pitchFamily="49" charset="-122"/>
                        <a:ea typeface="黑体" panose="02010609060101010101" pitchFamily="49"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r>
                        <a:rPr lang="zh-CN" altLang="en-US" sz="2400" b="1" i="0">
                          <a:solidFill>
                            <a:srgbClr val="000000"/>
                          </a:solidFill>
                          <a:latin typeface="黑体" panose="02010609060101010101" pitchFamily="49" charset="-122"/>
                          <a:ea typeface="黑体" panose="02010609060101010101" pitchFamily="49" charset="-122"/>
                        </a:rPr>
                        <a:t>绿地率</a:t>
                      </a:r>
                      <a:br>
                        <a:rPr lang="zh-CN" altLang="en-US" sz="2400" b="1" i="0">
                          <a:solidFill>
                            <a:srgbClr val="000000"/>
                          </a:solidFill>
                          <a:latin typeface="黑体" panose="02010609060101010101" pitchFamily="49" charset="-122"/>
                          <a:ea typeface="黑体" panose="02010609060101010101" pitchFamily="49" charset="-122"/>
                        </a:rPr>
                      </a:br>
                      <a:r>
                        <a:rPr lang="zh-CN" altLang="en-US" sz="2400" b="1" i="0">
                          <a:solidFill>
                            <a:srgbClr val="000000"/>
                          </a:solidFill>
                          <a:latin typeface="黑体" panose="02010609060101010101" pitchFamily="49" charset="-122"/>
                          <a:ea typeface="黑体" panose="02010609060101010101" pitchFamily="49" charset="-122"/>
                        </a:rPr>
                        <a:t>（</a:t>
                      </a:r>
                      <a:r>
                        <a:rPr lang="en-US" altLang="zh-CN" sz="2400" b="1" i="0">
                          <a:solidFill>
                            <a:srgbClr val="000000"/>
                          </a:solidFill>
                          <a:latin typeface="黑体" panose="02010609060101010101" pitchFamily="49" charset="-122"/>
                          <a:ea typeface="黑体" panose="02010609060101010101" pitchFamily="49" charset="-122"/>
                        </a:rPr>
                        <a:t>%</a:t>
                      </a:r>
                      <a:r>
                        <a:rPr lang="zh-CN" altLang="en-US" sz="2400" b="1" i="0">
                          <a:solidFill>
                            <a:srgbClr val="000000"/>
                          </a:solidFill>
                          <a:latin typeface="黑体" panose="02010609060101010101" pitchFamily="49" charset="-122"/>
                          <a:ea typeface="黑体" panose="02010609060101010101" pitchFamily="49" charset="-122"/>
                        </a:rPr>
                        <a:t>）</a:t>
                      </a:r>
                      <a:endParaRPr lang="zh-CN" altLang="en-US" sz="2400" b="1" i="0">
                        <a:solidFill>
                          <a:srgbClr val="000000"/>
                        </a:solidFill>
                        <a:latin typeface="黑体" panose="02010609060101010101" pitchFamily="49" charset="-122"/>
                        <a:ea typeface="黑体" panose="02010609060101010101" pitchFamily="49"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r>
                        <a:rPr lang="zh-CN" altLang="en-US" sz="2400" b="1" i="0">
                          <a:solidFill>
                            <a:srgbClr val="000000"/>
                          </a:solidFill>
                          <a:latin typeface="黑体" panose="02010609060101010101" pitchFamily="49" charset="-122"/>
                          <a:ea typeface="黑体" panose="02010609060101010101" pitchFamily="49" charset="-122"/>
                        </a:rPr>
                        <a:t>建筑限高</a:t>
                      </a:r>
                      <a:r>
                        <a:rPr lang="en-US" altLang="zh-CN" sz="2400" b="1" i="0">
                          <a:solidFill>
                            <a:srgbClr val="000000"/>
                          </a:solidFill>
                          <a:latin typeface="黑体" panose="02010609060101010101" pitchFamily="49" charset="-122"/>
                          <a:ea typeface="黑体" panose="02010609060101010101" pitchFamily="49" charset="-122"/>
                        </a:rPr>
                        <a:t>(m)</a:t>
                      </a:r>
                      <a:endParaRPr lang="en-US" altLang="zh-CN" sz="2400" b="1" i="0">
                        <a:solidFill>
                          <a:srgbClr val="000000"/>
                        </a:solidFill>
                        <a:latin typeface="黑体" panose="02010609060101010101" pitchFamily="49" charset="-122"/>
                        <a:ea typeface="黑体" panose="02010609060101010101" pitchFamily="49"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r>
                        <a:rPr lang="zh-CN" altLang="en-US" sz="2400" b="1" i="0">
                          <a:solidFill>
                            <a:srgbClr val="000000"/>
                          </a:solidFill>
                          <a:latin typeface="黑体" panose="02010609060101010101" pitchFamily="49" charset="-122"/>
                          <a:ea typeface="黑体" panose="02010609060101010101" pitchFamily="49" charset="-122"/>
                        </a:rPr>
                        <a:t>配套设施</a:t>
                      </a:r>
                      <a:endParaRPr lang="zh-CN" altLang="en-US" sz="2400" b="1" i="0">
                        <a:solidFill>
                          <a:srgbClr val="000000"/>
                        </a:solidFill>
                        <a:latin typeface="黑体" panose="02010609060101010101" pitchFamily="49" charset="-122"/>
                        <a:ea typeface="黑体" panose="02010609060101010101" pitchFamily="49"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r>
                        <a:rPr lang="zh-CN" altLang="en-US" sz="2400" b="1" i="0">
                          <a:solidFill>
                            <a:srgbClr val="000000"/>
                          </a:solidFill>
                          <a:latin typeface="黑体" panose="02010609060101010101" pitchFamily="49" charset="-122"/>
                          <a:ea typeface="黑体" panose="02010609060101010101" pitchFamily="49" charset="-122"/>
                        </a:rPr>
                        <a:t>机动车停车泊位配建标准</a:t>
                      </a:r>
                      <a:endParaRPr lang="zh-CN" altLang="en-US" sz="2400" b="1" i="0">
                        <a:solidFill>
                          <a:srgbClr val="000000"/>
                        </a:solidFill>
                        <a:latin typeface="黑体" panose="02010609060101010101" pitchFamily="49" charset="-122"/>
                        <a:ea typeface="黑体" panose="02010609060101010101" pitchFamily="49"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r>
                        <a:rPr lang="zh-CN" altLang="en-US" sz="2400" b="1" i="0">
                          <a:solidFill>
                            <a:srgbClr val="000000"/>
                          </a:solidFill>
                          <a:latin typeface="黑体" panose="02010609060101010101" pitchFamily="49" charset="-122"/>
                          <a:ea typeface="黑体" panose="02010609060101010101" pitchFamily="49" charset="-122"/>
                        </a:rPr>
                        <a:t>备注</a:t>
                      </a:r>
                      <a:endParaRPr lang="zh-CN" altLang="en-US" sz="2400" b="1" i="0">
                        <a:solidFill>
                          <a:srgbClr val="000000"/>
                        </a:solidFill>
                        <a:latin typeface="黑体" panose="02010609060101010101" pitchFamily="49" charset="-122"/>
                        <a:ea typeface="黑体" panose="02010609060101010101" pitchFamily="49"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r>
              <a:tr h="2308225">
                <a:tc>
                  <a:txBody>
                    <a:bodyPr/>
                    <a:p>
                      <a:pPr algn="ctr" fontAlgn="ctr"/>
                      <a:r>
                        <a:rPr lang="zh-CN" altLang="en-US" sz="2400">
                          <a:solidFill>
                            <a:srgbClr val="000000"/>
                          </a:solidFill>
                          <a:latin typeface="黑体" panose="02010609060101010101" pitchFamily="49" charset="-122"/>
                          <a:ea typeface="黑体" panose="02010609060101010101" pitchFamily="49" charset="-122"/>
                          <a:sym typeface="+mn-ea"/>
                        </a:rPr>
                        <a:t>YS02-02-02</a:t>
                      </a:r>
                      <a:endParaRPr lang="zh-CN" altLang="en-US" sz="2400" b="0" i="0">
                        <a:solidFill>
                          <a:srgbClr val="000000"/>
                        </a:solidFill>
                        <a:latin typeface="黑体" panose="02010609060101010101" pitchFamily="49" charset="-122"/>
                        <a:ea typeface="黑体" panose="02010609060101010101" pitchFamily="49" charset="-122"/>
                        <a:sym typeface="+mn-ea"/>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r>
                        <a:rPr lang="en-US" altLang="zh-CN" sz="2400" b="0" i="0">
                          <a:solidFill>
                            <a:srgbClr val="000000"/>
                          </a:solidFill>
                          <a:latin typeface="黑体" panose="02010609060101010101" pitchFamily="49" charset="-122"/>
                          <a:ea typeface="黑体" panose="02010609060101010101" pitchFamily="49" charset="-122"/>
                        </a:rPr>
                        <a:t>W1</a:t>
                      </a:r>
                      <a:endParaRPr lang="en-US" altLang="zh-CN" sz="2400" b="0" i="0">
                        <a:solidFill>
                          <a:srgbClr val="000000"/>
                        </a:solidFill>
                        <a:latin typeface="黑体" panose="02010609060101010101" pitchFamily="49" charset="-122"/>
                        <a:ea typeface="黑体" panose="02010609060101010101" pitchFamily="49"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r>
                        <a:rPr lang="zh-CN" altLang="en-US" sz="2400" b="0" i="0">
                          <a:solidFill>
                            <a:srgbClr val="000000"/>
                          </a:solidFill>
                          <a:latin typeface="黑体" panose="02010609060101010101" pitchFamily="49" charset="-122"/>
                          <a:ea typeface="黑体" panose="02010609060101010101" pitchFamily="49" charset="-122"/>
                        </a:rPr>
                        <a:t>一类物流仓储用地</a:t>
                      </a:r>
                      <a:endParaRPr lang="zh-CN" altLang="en-US" sz="2400" b="0" i="0">
                        <a:solidFill>
                          <a:srgbClr val="000000"/>
                        </a:solidFill>
                        <a:latin typeface="黑体" panose="02010609060101010101" pitchFamily="49" charset="-122"/>
                        <a:ea typeface="黑体" panose="02010609060101010101" pitchFamily="49"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r>
                        <a:rPr lang="en-US" altLang="zh-CN" sz="2400" b="0" i="0">
                          <a:solidFill>
                            <a:srgbClr val="000000"/>
                          </a:solidFill>
                          <a:latin typeface="黑体" panose="02010609060101010101" pitchFamily="49" charset="-122"/>
                          <a:ea typeface="黑体" panose="02010609060101010101" pitchFamily="49" charset="-122"/>
                        </a:rPr>
                        <a:t>——</a:t>
                      </a:r>
                      <a:endParaRPr lang="en-US" altLang="zh-CN" sz="2400" b="0" i="0">
                        <a:solidFill>
                          <a:srgbClr val="000000"/>
                        </a:solidFill>
                        <a:latin typeface="黑体" panose="02010609060101010101" pitchFamily="49" charset="-122"/>
                        <a:ea typeface="黑体" panose="02010609060101010101" pitchFamily="49"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r>
                        <a:rPr lang="en-US" altLang="zh-CN" sz="2400" b="0" i="0">
                          <a:solidFill>
                            <a:srgbClr val="000000"/>
                          </a:solidFill>
                          <a:latin typeface="黑体" panose="02010609060101010101" pitchFamily="49" charset="-122"/>
                          <a:ea typeface="黑体" panose="02010609060101010101" pitchFamily="49" charset="-122"/>
                        </a:rPr>
                        <a:t>10262</a:t>
                      </a:r>
                      <a:endParaRPr lang="en-US" altLang="zh-CN" sz="2400" b="0" i="0">
                        <a:solidFill>
                          <a:srgbClr val="000000"/>
                        </a:solidFill>
                        <a:latin typeface="黑体" panose="02010609060101010101" pitchFamily="49" charset="-122"/>
                        <a:ea typeface="黑体" panose="02010609060101010101" pitchFamily="49"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r>
                        <a:rPr lang="en-US" altLang="zh-CN" sz="2400">
                          <a:solidFill>
                            <a:srgbClr val="000000"/>
                          </a:solidFill>
                          <a:latin typeface="黑体" panose="02010609060101010101" pitchFamily="49" charset="-122"/>
                          <a:ea typeface="黑体" panose="02010609060101010101" pitchFamily="49" charset="-122"/>
                          <a:sym typeface="+mn-ea"/>
                        </a:rPr>
                        <a:t>0.7≤</a:t>
                      </a:r>
                      <a:r>
                        <a:rPr lang="en-US" altLang="zh-CN" sz="2400" b="0" i="0">
                          <a:solidFill>
                            <a:srgbClr val="000000"/>
                          </a:solidFill>
                          <a:latin typeface="黑体" panose="02010609060101010101" pitchFamily="49" charset="-122"/>
                          <a:ea typeface="黑体" panose="02010609060101010101" pitchFamily="49" charset="-122"/>
                        </a:rPr>
                        <a:t>FAR≤1.5</a:t>
                      </a:r>
                      <a:endParaRPr lang="en-US" altLang="zh-CN" sz="2400" b="0" i="0">
                        <a:solidFill>
                          <a:srgbClr val="000000"/>
                        </a:solidFill>
                        <a:latin typeface="黑体" panose="02010609060101010101" pitchFamily="49" charset="-122"/>
                        <a:ea typeface="黑体" panose="02010609060101010101" pitchFamily="49"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rowSpan="3">
                  <a:txBody>
                    <a:bodyPr/>
                    <a:p>
                      <a:pPr algn="ctr" fontAlgn="ctr"/>
                      <a:r>
                        <a:rPr lang="en-US" altLang="zh-CN" sz="2400" b="0" i="0">
                          <a:solidFill>
                            <a:srgbClr val="000000"/>
                          </a:solidFill>
                          <a:latin typeface="黑体" panose="02010609060101010101" pitchFamily="49" charset="-122"/>
                          <a:ea typeface="黑体" panose="02010609060101010101" pitchFamily="49" charset="-122"/>
                        </a:rPr>
                        <a:t>—</a:t>
                      </a:r>
                      <a:endParaRPr lang="en-US" altLang="zh-CN" sz="2400" b="0" i="0">
                        <a:solidFill>
                          <a:srgbClr val="000000"/>
                        </a:solidFill>
                        <a:latin typeface="黑体" panose="02010609060101010101" pitchFamily="49" charset="-122"/>
                        <a:ea typeface="黑体" panose="02010609060101010101" pitchFamily="49"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r>
                        <a:rPr lang="en-US" altLang="zh-CN" sz="2400">
                          <a:solidFill>
                            <a:srgbClr val="000000"/>
                          </a:solidFill>
                          <a:latin typeface="黑体" panose="02010609060101010101" pitchFamily="49" charset="-122"/>
                          <a:ea typeface="黑体" panose="02010609060101010101" pitchFamily="49" charset="-122"/>
                          <a:sym typeface="+mn-ea"/>
                        </a:rPr>
                        <a:t>10≤G≤20</a:t>
                      </a:r>
                      <a:endParaRPr lang="en-US" altLang="zh-CN" sz="2400" b="0" i="0">
                        <a:solidFill>
                          <a:srgbClr val="000000"/>
                        </a:solidFill>
                        <a:latin typeface="黑体" panose="02010609060101010101" pitchFamily="49" charset="-122"/>
                        <a:ea typeface="黑体" panose="02010609060101010101" pitchFamily="49" charset="-122"/>
                        <a:sym typeface="+mn-ea"/>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r>
                        <a:rPr lang="en-US" sz="2400">
                          <a:solidFill>
                            <a:srgbClr val="000000"/>
                          </a:solidFill>
                          <a:latin typeface="黑体" panose="02010609060101010101" pitchFamily="49" charset="-122"/>
                          <a:ea typeface="黑体" panose="02010609060101010101" pitchFamily="49" charset="-122"/>
                          <a:sym typeface="+mn-ea"/>
                        </a:rPr>
                        <a:t>36</a:t>
                      </a:r>
                      <a:endParaRPr lang="en-US" altLang="zh-CN" sz="2400" b="0" i="0">
                        <a:solidFill>
                          <a:srgbClr val="000000"/>
                        </a:solidFill>
                        <a:latin typeface="黑体" panose="02010609060101010101" pitchFamily="49" charset="-122"/>
                        <a:ea typeface="黑体" panose="02010609060101010101" pitchFamily="49" charset="-122"/>
                        <a:sym typeface="+mn-ea"/>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r>
                        <a:rPr lang="en-US" sz="2400" b="0" i="0">
                          <a:solidFill>
                            <a:srgbClr val="000000"/>
                          </a:solidFill>
                          <a:latin typeface="黑体" panose="02010609060101010101" pitchFamily="49" charset="-122"/>
                          <a:ea typeface="黑体" panose="02010609060101010101" pitchFamily="49" charset="-122"/>
                        </a:rPr>
                        <a:t>-</a:t>
                      </a:r>
                      <a:endParaRPr lang="en-US" sz="2400" b="0" i="0">
                        <a:solidFill>
                          <a:srgbClr val="000000"/>
                        </a:solidFill>
                        <a:latin typeface="黑体" panose="02010609060101010101" pitchFamily="49" charset="-122"/>
                        <a:ea typeface="黑体" panose="02010609060101010101" pitchFamily="49"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rowSpan="3">
                  <a:txBody>
                    <a:bodyPr/>
                    <a:p>
                      <a:pPr algn="ctr" fontAlgn="ctr"/>
                      <a:r>
                        <a:rPr lang="zh-CN" altLang="en-US" sz="2400" b="1">
                          <a:solidFill>
                            <a:srgbClr val="C00000"/>
                          </a:solidFill>
                          <a:latin typeface="黑体" panose="02010609060101010101" pitchFamily="49" charset="-122"/>
                          <a:ea typeface="黑体" panose="02010609060101010101" pitchFamily="49" charset="-122"/>
                          <a:sym typeface="+mn-ea"/>
                        </a:rPr>
                        <a:t>按照《安宁市山地城镇规划管理指导意见（修订）》或《昆明市城乡规划管理技术规定》执行</a:t>
                      </a:r>
                      <a:endParaRPr lang="zh-CN" altLang="en-US" sz="2400" b="1" i="0">
                        <a:solidFill>
                          <a:srgbClr val="C00000"/>
                        </a:solidFill>
                        <a:latin typeface="黑体" panose="02010609060101010101" pitchFamily="49" charset="-122"/>
                        <a:ea typeface="黑体" panose="02010609060101010101" pitchFamily="49" charset="-122"/>
                        <a:sym typeface="+mn-ea"/>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r>
                        <a:rPr lang="zh-CN" altLang="en-US" sz="2400" b="0" i="0">
                          <a:solidFill>
                            <a:srgbClr val="000000"/>
                          </a:solidFill>
                          <a:latin typeface="黑体" panose="02010609060101010101" pitchFamily="49" charset="-122"/>
                          <a:ea typeface="黑体" panose="02010609060101010101" pitchFamily="49" charset="-122"/>
                        </a:rPr>
                        <a:t>容积率、建筑高度与原土地出让合同、规划条件保持一致</a:t>
                      </a:r>
                      <a:endParaRPr lang="zh-CN" altLang="en-US" sz="2400" b="0" i="0">
                        <a:solidFill>
                          <a:srgbClr val="000000"/>
                        </a:solidFill>
                        <a:latin typeface="黑体" panose="02010609060101010101" pitchFamily="49" charset="-122"/>
                        <a:ea typeface="黑体" panose="02010609060101010101" pitchFamily="49"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r>
              <a:tr h="930275">
                <a:tc>
                  <a:txBody>
                    <a:bodyPr/>
                    <a:p>
                      <a:pPr algn="ctr" fontAlgn="ctr">
                        <a:buNone/>
                      </a:pPr>
                      <a:r>
                        <a:rPr lang="zh-CN" altLang="en-US" sz="2400">
                          <a:solidFill>
                            <a:srgbClr val="000000"/>
                          </a:solidFill>
                          <a:latin typeface="黑体" panose="02010609060101010101" pitchFamily="49" charset="-122"/>
                          <a:ea typeface="黑体" panose="02010609060101010101" pitchFamily="49" charset="-122"/>
                          <a:sym typeface="+mn-ea"/>
                        </a:rPr>
                        <a:t>YS02-02-0</a:t>
                      </a:r>
                      <a:r>
                        <a:rPr lang="en-US" altLang="zh-CN" sz="2400">
                          <a:solidFill>
                            <a:srgbClr val="000000"/>
                          </a:solidFill>
                          <a:latin typeface="黑体" panose="02010609060101010101" pitchFamily="49" charset="-122"/>
                          <a:ea typeface="黑体" panose="02010609060101010101" pitchFamily="49" charset="-122"/>
                          <a:sym typeface="+mn-ea"/>
                        </a:rPr>
                        <a:t>3</a:t>
                      </a:r>
                      <a:endParaRPr lang="en-US" altLang="zh-CN" sz="2400" b="0" i="0">
                        <a:solidFill>
                          <a:srgbClr val="000000"/>
                        </a:solidFill>
                        <a:latin typeface="黑体" panose="02010609060101010101" pitchFamily="49" charset="-122"/>
                        <a:ea typeface="黑体" panose="02010609060101010101" pitchFamily="49" charset="-122"/>
                        <a:sym typeface="+mn-ea"/>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buNone/>
                      </a:pPr>
                      <a:r>
                        <a:rPr lang="en-US" altLang="zh-CN" sz="2400">
                          <a:solidFill>
                            <a:srgbClr val="000000"/>
                          </a:solidFill>
                          <a:latin typeface="黑体" panose="02010609060101010101" pitchFamily="49" charset="-122"/>
                          <a:ea typeface="黑体" panose="02010609060101010101" pitchFamily="49" charset="-122"/>
                          <a:sym typeface="+mn-ea"/>
                        </a:rPr>
                        <a:t>W1</a:t>
                      </a:r>
                      <a:endParaRPr lang="en-US" altLang="zh-CN" sz="2400" b="0" i="0">
                        <a:solidFill>
                          <a:srgbClr val="000000"/>
                        </a:solidFill>
                        <a:latin typeface="黑体" panose="02010609060101010101" pitchFamily="49" charset="-122"/>
                        <a:ea typeface="黑体" panose="02010609060101010101" pitchFamily="49" charset="-122"/>
                        <a:sym typeface="+mn-ea"/>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buNone/>
                      </a:pPr>
                      <a:r>
                        <a:rPr lang="zh-CN" altLang="en-US" sz="2400">
                          <a:solidFill>
                            <a:srgbClr val="000000"/>
                          </a:solidFill>
                          <a:latin typeface="黑体" panose="02010609060101010101" pitchFamily="49" charset="-122"/>
                          <a:ea typeface="黑体" panose="02010609060101010101" pitchFamily="49" charset="-122"/>
                          <a:sym typeface="+mn-ea"/>
                        </a:rPr>
                        <a:t>一类物流仓储用地</a:t>
                      </a:r>
                      <a:endParaRPr lang="zh-CN" altLang="en-US" sz="2400" b="0" i="0">
                        <a:solidFill>
                          <a:srgbClr val="000000"/>
                        </a:solidFill>
                        <a:latin typeface="黑体" panose="02010609060101010101" pitchFamily="49" charset="-122"/>
                        <a:ea typeface="黑体" panose="02010609060101010101" pitchFamily="49" charset="-122"/>
                        <a:sym typeface="+mn-ea"/>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buNone/>
                      </a:pPr>
                      <a:r>
                        <a:rPr lang="en-US" altLang="zh-CN" sz="2400">
                          <a:solidFill>
                            <a:srgbClr val="000000"/>
                          </a:solidFill>
                          <a:latin typeface="黑体" panose="02010609060101010101" pitchFamily="49" charset="-122"/>
                          <a:ea typeface="黑体" panose="02010609060101010101" pitchFamily="49" charset="-122"/>
                          <a:sym typeface="+mn-ea"/>
                        </a:rPr>
                        <a:t>——</a:t>
                      </a:r>
                      <a:endParaRPr lang="en-US" altLang="zh-CN" sz="2400" b="0" i="0">
                        <a:solidFill>
                          <a:srgbClr val="000000"/>
                        </a:solidFill>
                        <a:latin typeface="黑体" panose="02010609060101010101" pitchFamily="49" charset="-122"/>
                        <a:ea typeface="黑体" panose="02010609060101010101" pitchFamily="49" charset="-122"/>
                        <a:sym typeface="+mn-ea"/>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buNone/>
                      </a:pPr>
                      <a:r>
                        <a:rPr lang="en-US" altLang="zh-CN" sz="2400" b="0" i="0">
                          <a:solidFill>
                            <a:srgbClr val="000000"/>
                          </a:solidFill>
                          <a:latin typeface="黑体" panose="02010609060101010101" pitchFamily="49" charset="-122"/>
                          <a:ea typeface="黑体" panose="02010609060101010101" pitchFamily="49" charset="-122"/>
                        </a:rPr>
                        <a:t>248</a:t>
                      </a:r>
                      <a:endParaRPr lang="en-US" altLang="zh-CN" sz="2400" b="0" i="0">
                        <a:solidFill>
                          <a:srgbClr val="000000"/>
                        </a:solidFill>
                        <a:latin typeface="黑体" panose="02010609060101010101" pitchFamily="49" charset="-122"/>
                        <a:ea typeface="黑体" panose="02010609060101010101" pitchFamily="49"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buNone/>
                      </a:pPr>
                      <a:r>
                        <a:rPr lang="en-US" altLang="zh-CN" sz="2400">
                          <a:solidFill>
                            <a:srgbClr val="000000"/>
                          </a:solidFill>
                          <a:latin typeface="黑体" panose="02010609060101010101" pitchFamily="49" charset="-122"/>
                          <a:ea typeface="黑体" panose="02010609060101010101" pitchFamily="49" charset="-122"/>
                          <a:sym typeface="+mn-ea"/>
                        </a:rPr>
                        <a:t>0.7≤FAR≤1.5</a:t>
                      </a:r>
                      <a:endParaRPr lang="en-US" altLang="zh-CN" sz="2400" b="0" i="0">
                        <a:solidFill>
                          <a:srgbClr val="000000"/>
                        </a:solidFill>
                        <a:latin typeface="黑体" panose="02010609060101010101" pitchFamily="49" charset="-122"/>
                        <a:ea typeface="黑体" panose="02010609060101010101" pitchFamily="49" charset="-122"/>
                        <a:sym typeface="+mn-ea"/>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vMerge="1">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buNone/>
                      </a:pPr>
                      <a:r>
                        <a:rPr lang="en-US" altLang="zh-CN" sz="2400">
                          <a:solidFill>
                            <a:srgbClr val="000000"/>
                          </a:solidFill>
                          <a:latin typeface="黑体" panose="02010609060101010101" pitchFamily="49" charset="-122"/>
                          <a:ea typeface="黑体" panose="02010609060101010101" pitchFamily="49" charset="-122"/>
                          <a:sym typeface="+mn-ea"/>
                        </a:rPr>
                        <a:t>10≤G≤20</a:t>
                      </a:r>
                      <a:endParaRPr lang="en-US" altLang="zh-CN" sz="2400" b="0" i="0">
                        <a:solidFill>
                          <a:srgbClr val="000000"/>
                        </a:solidFill>
                        <a:latin typeface="黑体" panose="02010609060101010101" pitchFamily="49" charset="-122"/>
                        <a:ea typeface="黑体" panose="02010609060101010101" pitchFamily="49" charset="-122"/>
                        <a:sym typeface="+mn-ea"/>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r>
                        <a:rPr lang="en-US" sz="2400">
                          <a:solidFill>
                            <a:srgbClr val="000000"/>
                          </a:solidFill>
                          <a:latin typeface="黑体" panose="02010609060101010101" pitchFamily="49" charset="-122"/>
                          <a:ea typeface="黑体" panose="02010609060101010101" pitchFamily="49" charset="-122"/>
                          <a:sym typeface="+mn-ea"/>
                        </a:rPr>
                        <a:t>36</a:t>
                      </a:r>
                      <a:endParaRPr lang="en-US" altLang="zh-CN" sz="2400" b="0" i="0">
                        <a:solidFill>
                          <a:srgbClr val="000000"/>
                        </a:solidFill>
                        <a:latin typeface="黑体" panose="02010609060101010101" pitchFamily="49" charset="-122"/>
                        <a:ea typeface="黑体" panose="02010609060101010101" pitchFamily="49" charset="-122"/>
                        <a:sym typeface="+mn-ea"/>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buNone/>
                      </a:pPr>
                      <a:r>
                        <a:rPr lang="en-US" sz="2400">
                          <a:solidFill>
                            <a:srgbClr val="000000"/>
                          </a:solidFill>
                          <a:latin typeface="黑体" panose="02010609060101010101" pitchFamily="49" charset="-122"/>
                          <a:ea typeface="黑体" panose="02010609060101010101" pitchFamily="49" charset="-122"/>
                          <a:sym typeface="+mn-ea"/>
                        </a:rPr>
                        <a:t>-</a:t>
                      </a:r>
                      <a:endParaRPr lang="en-US" altLang="en-US" sz="2400" b="0" i="0">
                        <a:solidFill>
                          <a:srgbClr val="000000"/>
                        </a:solidFill>
                        <a:latin typeface="黑体" panose="02010609060101010101" pitchFamily="49" charset="-122"/>
                        <a:ea typeface="黑体" panose="02010609060101010101" pitchFamily="49" charset="-122"/>
                        <a:sym typeface="+mn-ea"/>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vMerge="1">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buNone/>
                      </a:pPr>
                      <a:r>
                        <a:rPr lang="en-US" sz="2400">
                          <a:solidFill>
                            <a:srgbClr val="000000"/>
                          </a:solidFill>
                          <a:latin typeface="黑体" panose="02010609060101010101" pitchFamily="49" charset="-122"/>
                          <a:ea typeface="黑体" panose="02010609060101010101" pitchFamily="49" charset="-122"/>
                          <a:sym typeface="+mn-ea"/>
                        </a:rPr>
                        <a:t>-</a:t>
                      </a:r>
                      <a:endParaRPr lang="en-US" altLang="en-US" sz="2400" b="0" i="0">
                        <a:solidFill>
                          <a:srgbClr val="000000"/>
                        </a:solidFill>
                        <a:latin typeface="黑体" panose="02010609060101010101" pitchFamily="49" charset="-122"/>
                        <a:ea typeface="黑体" panose="02010609060101010101" pitchFamily="49" charset="-122"/>
                        <a:sym typeface="+mn-ea"/>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r>
              <a:tr h="930910">
                <a:tc>
                  <a:txBody>
                    <a:bodyPr/>
                    <a:p>
                      <a:pPr algn="ctr" fontAlgn="ctr">
                        <a:buNone/>
                      </a:pPr>
                      <a:r>
                        <a:rPr lang="zh-CN" altLang="en-US" sz="2400">
                          <a:solidFill>
                            <a:srgbClr val="000000"/>
                          </a:solidFill>
                          <a:latin typeface="黑体" panose="02010609060101010101" pitchFamily="49" charset="-122"/>
                          <a:ea typeface="黑体" panose="02010609060101010101" pitchFamily="49" charset="-122"/>
                          <a:sym typeface="+mn-ea"/>
                        </a:rPr>
                        <a:t>YS02-02-0</a:t>
                      </a:r>
                      <a:r>
                        <a:rPr lang="en-US" altLang="zh-CN" sz="2400">
                          <a:solidFill>
                            <a:srgbClr val="000000"/>
                          </a:solidFill>
                          <a:latin typeface="黑体" panose="02010609060101010101" pitchFamily="49" charset="-122"/>
                          <a:ea typeface="黑体" panose="02010609060101010101" pitchFamily="49" charset="-122"/>
                          <a:sym typeface="+mn-ea"/>
                        </a:rPr>
                        <a:t>4</a:t>
                      </a:r>
                      <a:endParaRPr lang="en-US" altLang="zh-CN" sz="2400" b="0" i="0">
                        <a:solidFill>
                          <a:srgbClr val="000000"/>
                        </a:solidFill>
                        <a:latin typeface="黑体" panose="02010609060101010101" pitchFamily="49" charset="-122"/>
                        <a:ea typeface="黑体" panose="02010609060101010101" pitchFamily="49" charset="-122"/>
                        <a:sym typeface="+mn-ea"/>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buNone/>
                      </a:pPr>
                      <a:r>
                        <a:rPr lang="en-US" altLang="zh-CN" sz="2400">
                          <a:solidFill>
                            <a:srgbClr val="000000"/>
                          </a:solidFill>
                          <a:latin typeface="黑体" panose="02010609060101010101" pitchFamily="49" charset="-122"/>
                          <a:ea typeface="黑体" panose="02010609060101010101" pitchFamily="49" charset="-122"/>
                          <a:sym typeface="+mn-ea"/>
                        </a:rPr>
                        <a:t>W1</a:t>
                      </a:r>
                      <a:endParaRPr lang="en-US" altLang="zh-CN" sz="2400" b="0" i="0">
                        <a:solidFill>
                          <a:srgbClr val="000000"/>
                        </a:solidFill>
                        <a:latin typeface="黑体" panose="02010609060101010101" pitchFamily="49" charset="-122"/>
                        <a:ea typeface="黑体" panose="02010609060101010101" pitchFamily="49" charset="-122"/>
                        <a:sym typeface="+mn-ea"/>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buNone/>
                      </a:pPr>
                      <a:r>
                        <a:rPr lang="zh-CN" altLang="en-US" sz="2400">
                          <a:solidFill>
                            <a:srgbClr val="000000"/>
                          </a:solidFill>
                          <a:latin typeface="黑体" panose="02010609060101010101" pitchFamily="49" charset="-122"/>
                          <a:ea typeface="黑体" panose="02010609060101010101" pitchFamily="49" charset="-122"/>
                          <a:sym typeface="+mn-ea"/>
                        </a:rPr>
                        <a:t>一类物流仓储用地</a:t>
                      </a:r>
                      <a:endParaRPr lang="zh-CN" altLang="en-US" sz="2400" b="0" i="0">
                        <a:solidFill>
                          <a:srgbClr val="000000"/>
                        </a:solidFill>
                        <a:latin typeface="黑体" panose="02010609060101010101" pitchFamily="49" charset="-122"/>
                        <a:ea typeface="黑体" panose="02010609060101010101" pitchFamily="49" charset="-122"/>
                        <a:sym typeface="+mn-ea"/>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buNone/>
                      </a:pPr>
                      <a:r>
                        <a:rPr lang="en-US" altLang="zh-CN" sz="2400">
                          <a:solidFill>
                            <a:srgbClr val="000000"/>
                          </a:solidFill>
                          <a:latin typeface="黑体" panose="02010609060101010101" pitchFamily="49" charset="-122"/>
                          <a:ea typeface="黑体" panose="02010609060101010101" pitchFamily="49" charset="-122"/>
                          <a:sym typeface="+mn-ea"/>
                        </a:rPr>
                        <a:t>——</a:t>
                      </a:r>
                      <a:endParaRPr lang="en-US" altLang="zh-CN" sz="2400" b="0" i="0">
                        <a:solidFill>
                          <a:srgbClr val="000000"/>
                        </a:solidFill>
                        <a:latin typeface="黑体" panose="02010609060101010101" pitchFamily="49" charset="-122"/>
                        <a:ea typeface="黑体" panose="02010609060101010101" pitchFamily="49" charset="-122"/>
                        <a:sym typeface="+mn-ea"/>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buNone/>
                      </a:pPr>
                      <a:r>
                        <a:rPr lang="en-US" altLang="zh-CN" sz="2400" b="0" i="0">
                          <a:solidFill>
                            <a:srgbClr val="000000"/>
                          </a:solidFill>
                          <a:latin typeface="黑体" panose="02010609060101010101" pitchFamily="49" charset="-122"/>
                          <a:ea typeface="黑体" panose="02010609060101010101" pitchFamily="49" charset="-122"/>
                        </a:rPr>
                        <a:t>5074</a:t>
                      </a:r>
                      <a:endParaRPr lang="en-US" altLang="zh-CN" sz="2400" b="0" i="0">
                        <a:solidFill>
                          <a:srgbClr val="000000"/>
                        </a:solidFill>
                        <a:latin typeface="黑体" panose="02010609060101010101" pitchFamily="49" charset="-122"/>
                        <a:ea typeface="黑体" panose="02010609060101010101" pitchFamily="49"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buNone/>
                      </a:pPr>
                      <a:r>
                        <a:rPr lang="en-US" altLang="zh-CN" sz="2400">
                          <a:solidFill>
                            <a:srgbClr val="000000"/>
                          </a:solidFill>
                          <a:latin typeface="黑体" panose="02010609060101010101" pitchFamily="49" charset="-122"/>
                          <a:ea typeface="黑体" panose="02010609060101010101" pitchFamily="49" charset="-122"/>
                          <a:sym typeface="+mn-ea"/>
                        </a:rPr>
                        <a:t>0.7≤FAR≤1.5</a:t>
                      </a:r>
                      <a:endParaRPr lang="en-US" altLang="zh-CN" sz="2400" b="0" i="0">
                        <a:solidFill>
                          <a:srgbClr val="000000"/>
                        </a:solidFill>
                        <a:latin typeface="黑体" panose="02010609060101010101" pitchFamily="49" charset="-122"/>
                        <a:ea typeface="黑体" panose="02010609060101010101" pitchFamily="49" charset="-122"/>
                        <a:sym typeface="+mn-ea"/>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vMerge="1">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buNone/>
                      </a:pPr>
                      <a:r>
                        <a:rPr lang="en-US" altLang="zh-CN" sz="2400">
                          <a:solidFill>
                            <a:srgbClr val="000000"/>
                          </a:solidFill>
                          <a:latin typeface="黑体" panose="02010609060101010101" pitchFamily="49" charset="-122"/>
                          <a:ea typeface="黑体" panose="02010609060101010101" pitchFamily="49" charset="-122"/>
                          <a:sym typeface="+mn-ea"/>
                        </a:rPr>
                        <a:t>10≤G≤20</a:t>
                      </a:r>
                      <a:endParaRPr lang="en-US" altLang="zh-CN" sz="2400" b="0" i="0">
                        <a:solidFill>
                          <a:srgbClr val="000000"/>
                        </a:solidFill>
                        <a:latin typeface="黑体" panose="02010609060101010101" pitchFamily="49" charset="-122"/>
                        <a:ea typeface="黑体" panose="02010609060101010101" pitchFamily="49" charset="-122"/>
                        <a:sym typeface="+mn-ea"/>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r>
                        <a:rPr lang="en-US" sz="2400">
                          <a:solidFill>
                            <a:srgbClr val="000000"/>
                          </a:solidFill>
                          <a:latin typeface="黑体" panose="02010609060101010101" pitchFamily="49" charset="-122"/>
                          <a:ea typeface="黑体" panose="02010609060101010101" pitchFamily="49" charset="-122"/>
                          <a:sym typeface="+mn-ea"/>
                        </a:rPr>
                        <a:t>36</a:t>
                      </a:r>
                      <a:endParaRPr lang="en-US" altLang="zh-CN" sz="2400" b="0" i="0">
                        <a:solidFill>
                          <a:srgbClr val="000000"/>
                        </a:solidFill>
                        <a:latin typeface="黑体" panose="02010609060101010101" pitchFamily="49" charset="-122"/>
                        <a:ea typeface="黑体" panose="02010609060101010101" pitchFamily="49" charset="-122"/>
                        <a:sym typeface="+mn-ea"/>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buNone/>
                      </a:pPr>
                      <a:r>
                        <a:rPr lang="en-US" sz="2400">
                          <a:solidFill>
                            <a:srgbClr val="000000"/>
                          </a:solidFill>
                          <a:latin typeface="黑体" panose="02010609060101010101" pitchFamily="49" charset="-122"/>
                          <a:ea typeface="黑体" panose="02010609060101010101" pitchFamily="49" charset="-122"/>
                          <a:sym typeface="+mn-ea"/>
                        </a:rPr>
                        <a:t>-</a:t>
                      </a:r>
                      <a:endParaRPr lang="en-US" altLang="en-US" sz="2400" b="0" i="0">
                        <a:solidFill>
                          <a:srgbClr val="000000"/>
                        </a:solidFill>
                        <a:latin typeface="黑体" panose="02010609060101010101" pitchFamily="49" charset="-122"/>
                        <a:ea typeface="黑体" panose="02010609060101010101" pitchFamily="49" charset="-122"/>
                        <a:sym typeface="+mn-ea"/>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vMerge="1">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c>
                  <a:txBody>
                    <a:bodyPr/>
                    <a:p>
                      <a:pPr algn="ctr" fontAlgn="ctr">
                        <a:buNone/>
                      </a:pPr>
                      <a:r>
                        <a:rPr lang="en-US" sz="2400">
                          <a:solidFill>
                            <a:srgbClr val="000000"/>
                          </a:solidFill>
                          <a:latin typeface="黑体" panose="02010609060101010101" pitchFamily="49" charset="-122"/>
                          <a:ea typeface="黑体" panose="02010609060101010101" pitchFamily="49" charset="-122"/>
                          <a:sym typeface="+mn-ea"/>
                        </a:rPr>
                        <a:t>-</a:t>
                      </a:r>
                      <a:endParaRPr lang="en-US" altLang="en-US" sz="2400" b="0" i="0">
                        <a:solidFill>
                          <a:srgbClr val="000000"/>
                        </a:solidFill>
                        <a:latin typeface="黑体" panose="02010609060101010101" pitchFamily="49" charset="-122"/>
                        <a:ea typeface="黑体" panose="02010609060101010101" pitchFamily="49" charset="-122"/>
                        <a:sym typeface="+mn-ea"/>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chemeClr val="bg1"/>
                    </a:solidFill>
                  </a:tcPr>
                </a:tc>
              </a:tr>
            </a:tbl>
          </a:graphicData>
        </a:graphic>
      </p:graphicFrame>
      <p:pic>
        <p:nvPicPr>
          <p:cNvPr id="7" name="图片 6"/>
          <p:cNvPicPr>
            <a:picLocks noChangeAspect="1"/>
          </p:cNvPicPr>
          <p:nvPr/>
        </p:nvPicPr>
        <p:blipFill>
          <a:blip r:embed="rId5"/>
          <a:srcRect t="5707" b="7611"/>
          <a:stretch>
            <a:fillRect/>
          </a:stretch>
        </p:blipFill>
        <p:spPr>
          <a:xfrm>
            <a:off x="1490345" y="27691080"/>
            <a:ext cx="11128375" cy="9133840"/>
          </a:xfrm>
          <a:prstGeom prst="rect">
            <a:avLst/>
          </a:prstGeom>
        </p:spPr>
      </p:pic>
      <p:pic>
        <p:nvPicPr>
          <p:cNvPr id="11" name="图片 10"/>
          <p:cNvPicPr>
            <a:picLocks noChangeAspect="1"/>
          </p:cNvPicPr>
          <p:nvPr/>
        </p:nvPicPr>
        <p:blipFill>
          <a:blip r:embed="rId6"/>
          <a:srcRect t="6847" b="5981"/>
          <a:stretch>
            <a:fillRect/>
          </a:stretch>
        </p:blipFill>
        <p:spPr>
          <a:xfrm>
            <a:off x="12933680" y="27755215"/>
            <a:ext cx="11076305" cy="9070340"/>
          </a:xfrm>
          <a:prstGeom prst="rect">
            <a:avLst/>
          </a:prstGeom>
        </p:spPr>
      </p:pic>
      <p:pic>
        <p:nvPicPr>
          <p:cNvPr id="12" name="图片 11"/>
          <p:cNvPicPr>
            <a:picLocks noChangeAspect="1"/>
          </p:cNvPicPr>
          <p:nvPr/>
        </p:nvPicPr>
        <p:blipFill>
          <a:blip r:embed="rId7"/>
          <a:stretch>
            <a:fillRect/>
          </a:stretch>
        </p:blipFill>
        <p:spPr>
          <a:xfrm>
            <a:off x="10777220" y="16774795"/>
            <a:ext cx="13232765" cy="8425180"/>
          </a:xfrm>
          <a:prstGeom prst="rect">
            <a:avLst/>
          </a:prstGeom>
        </p:spPr>
      </p:pic>
    </p:spTree>
    <p:custDataLst>
      <p:tags r:id="rId8"/>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p="http://schemas.openxmlformats.org/presentationml/2006/main">
  <p:tag name="KSO_WM_TEMPLATE_THUMBS_INDEX" val="1"/>
  <p:tag name="KSO_WM_TEMPLATE_SUBCATEGORY" val="0"/>
  <p:tag name="KSO_WM_TAG_VERSION" val="1.0"/>
  <p:tag name="KSO_WM_BEAUTIFY_FLAG" val="#wm#"/>
  <p:tag name="KSO_WM_TEMPLATE_CATEGORY" val="custom"/>
  <p:tag name="KSO_WM_TEMPLATE_INDEX" val="20187308"/>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DIAGRAM_VIRTUALLY_FRAME" val="{&quot;height&quot;:120.8,&quot;left&quot;:34.05,&quot;top&quot;:318.45,&quot;width&quot;:814.25}"/>
</p:tagLst>
</file>

<file path=ppt/tags/tag11.xml><?xml version="1.0" encoding="utf-8"?>
<p:tagLst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2.xml><?xml version="1.0" encoding="utf-8"?>
<p:tagLst xmlns:p="http://schemas.openxmlformats.org/presentationml/2006/main">
  <p:tag name="KSO_WPP_MARK_KEY" val="45211a28-85e3-4870-8a9d-63667665b30f"/>
  <p:tag name="COMMONDATA" val="eyJoZGlkIjoiYWEwNDMwZmVkN2RhMzBlMTdiYzNkOTFiOTQ2ODdiNDEifQ=="/>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1211</Words>
  <Application>WPS 演示</Application>
  <PresentationFormat>自定义</PresentationFormat>
  <Paragraphs>145</Paragraphs>
  <Slides>1</Slides>
  <Notes>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vt:i4>
      </vt:variant>
    </vt:vector>
  </HeadingPairs>
  <TitlesOfParts>
    <vt:vector size="8" baseType="lpstr">
      <vt:lpstr>Arial</vt:lpstr>
      <vt:lpstr>宋体</vt:lpstr>
      <vt:lpstr>Wingdings</vt:lpstr>
      <vt:lpstr>微软雅黑</vt:lpstr>
      <vt:lpstr>黑体</vt:lpstr>
      <vt:lpstr>Arial Unicode MS</vt:lpstr>
      <vt:lpstr>1_Office 主题​​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昆明市西山区自然资源局</dc:title>
  <dc:creator>Administrator</dc:creator>
  <cp:lastModifiedBy>zly</cp:lastModifiedBy>
  <cp:revision>409</cp:revision>
  <dcterms:created xsi:type="dcterms:W3CDTF">2019-06-19T02:08:00Z</dcterms:created>
  <dcterms:modified xsi:type="dcterms:W3CDTF">2026-09-01T02:12:55Z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CF018E9D9D9E4166BB794652C6D13CB6_13</vt:lpwstr>
  </property>
  <property fmtid="{D5CDD505-2E9C-101B-9397-08002B2CF9AE}" pid="4" name="commondata">
    <vt:lpwstr>eyJoZGlkIjoiNDMzMmU3MGY1ZTUyMzZlZTVmOTNjYmJjY2RlNGM3YTYifQ==</vt:lpwstr>
  </property>
</Properties>
</file>